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107-AB26-404E-96D9-2EC171F4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E84E-72E3-43B3-A3E4-A0B2FE9D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ED6F-6A85-4997-92F8-6E307F4C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517D-F809-4BB4-80A6-51B23BB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4904-1027-4828-AC69-5FF9D1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6C4-78F9-4208-8369-FA549961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881BC-8980-4456-B141-CED859D5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8F1D-A985-4A28-BA78-B996E98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1D3-9603-4A52-A907-AE086ED9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00E8-5A0F-4085-91F0-1AF2AD09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AD066-E72C-4847-ADB6-161D5E38B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C691D-1587-44A6-89BD-47CD0E76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EF2F-3F6D-4B2F-A1D0-0086B5A5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1FA6-BEA1-4566-BFEE-BD5A49D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48AB-AFD8-4976-BAF0-05B346DC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A99-37CB-4766-B4E3-39C15624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D193-7D7B-4388-9DCB-9C7591BE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0948-344F-4575-A0AE-6460264D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C6E-60C5-4720-B682-91AB701D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6D52-84BE-40DC-B1B9-D1FDF495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D9C-30C3-415D-BDFF-42288D8D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801C-E176-4754-B3D3-5EEA78B1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C17F-0292-44EF-9CC1-2B185A2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F1F8-1CCC-448D-AA45-AE4CF2C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679C-13A2-4B94-B3A1-01A59901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C3AD-87EC-446C-B0E7-D9C6A8F4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3AD3-FC57-4F9A-9A68-77CB95F4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F9F05-43B1-4F6C-A45B-35AF648D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FCB3-BF3C-4807-8BDD-33AE707F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ACC3-2BED-41A5-904C-7A77C0FC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7E5F-9DD0-4A84-B44B-D8AF8CA9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BFD8-61EE-4763-AFFA-0A17B290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E37D-3ECC-41A2-9DA9-DACB3077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51D3-C48E-44C9-B43C-831DE7D9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DBD0A-6CF4-45A9-941D-1300A10B0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E6353-AC16-4EEC-A041-3E2748581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0E2E7-4559-4C51-9465-A7A44C5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2C3A5-D418-449B-8988-FBFB6E99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AD27E-8FFC-4CB6-924A-65EB076A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B5AF-80D8-47DB-ABFF-152B2873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16A5E-9D9F-498E-8F45-F97F769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58422-35CE-41AF-96D4-4C09E80F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A3B27-C26F-42A1-9957-F15E0AC5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4649B-6F9E-4BF4-BF70-3D9E8D97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6BC37-BF2F-416E-9112-EC248139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8F8A6-FBD6-4A98-9381-A708DFE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DDF9-7D58-4EB9-9FDF-C49CC05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4774-7800-4955-80FE-4223AF3E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044A-B6C6-43C0-A163-012626E6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696A-9911-4CE7-861B-179CBA2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C9E2-22A9-4364-BC61-A6EDE409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EED81-6F53-495B-AD12-5C26223A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3F0D-ED94-498F-8C71-81845E1B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1CC10-A790-4502-B710-CFDC25B1D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2FE7-219D-4657-87CA-A1FD5CAB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AE95-6AD3-473A-A200-CA7EF0D8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8DDB-7D05-4056-9F94-D7743C65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0153-2908-4B7B-960B-999DB5B2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0C8CA-C561-41E4-9205-926BAECD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6E74-AD2F-4CA3-A5FF-77DBF41F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D805-4A46-40D1-B90B-1CF0CED1D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3B07-39EE-405B-8EBB-3517E9BED2D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FC8B-567B-40A0-92E6-13A74916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3B7A-B88A-4C94-BDDD-09CA37DBF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9E26-06E2-4775-B1BD-260921FF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daily CalLite model from scratch – daily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4E96D-851E-49AB-9D9A-5C04A555F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Phase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47462"/>
            <a:ext cx="3505494" cy="4376358"/>
          </a:xfrm>
        </p:spPr>
        <p:txBody>
          <a:bodyPr>
            <a:normAutofit/>
          </a:bodyPr>
          <a:lstStyle/>
          <a:p>
            <a:r>
              <a:rPr lang="en-US" sz="2000" dirty="0"/>
              <a:t>Develop very simple model</a:t>
            </a:r>
          </a:p>
          <a:p>
            <a:pPr lvl="1"/>
            <a:r>
              <a:rPr lang="en-US" sz="2000" dirty="0"/>
              <a:t>Inflow to Oroville reservoir</a:t>
            </a:r>
          </a:p>
          <a:p>
            <a:pPr lvl="1"/>
            <a:r>
              <a:rPr lang="en-US" sz="2000" dirty="0"/>
              <a:t>Oroville reservoir storage</a:t>
            </a:r>
          </a:p>
          <a:p>
            <a:pPr lvl="1"/>
            <a:r>
              <a:rPr lang="en-US" sz="2000" dirty="0"/>
              <a:t>Release from Oroville storage </a:t>
            </a:r>
          </a:p>
          <a:p>
            <a:r>
              <a:rPr lang="en-US" dirty="0"/>
              <a:t>Time period</a:t>
            </a:r>
          </a:p>
          <a:p>
            <a:pPr lvl="1"/>
            <a:r>
              <a:rPr lang="en-US" sz="2000" dirty="0"/>
              <a:t>October 2018-September 2019 (WY 2019)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Daily Oroville releases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BED70-9C29-4432-8DE4-262377C50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43"/>
          <a:stretch/>
        </p:blipFill>
        <p:spPr>
          <a:xfrm>
            <a:off x="6162303" y="807593"/>
            <a:ext cx="450644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246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E9E-CB09-48DE-834B-DAFF04BB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E53A-D19C-4A6E-BB07-054AA7B6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Lake Oroville inflow (TAF/day)</a:t>
            </a:r>
          </a:p>
          <a:p>
            <a:r>
              <a:rPr lang="en-US" dirty="0"/>
              <a:t>Initial Lake Oroville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Building daily CalLite model from scratch – daily version</vt:lpstr>
      <vt:lpstr>Phase 1</vt:lpstr>
      <vt:lpstr>P1 data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daily CalLite model from scratch – daily version</dc:title>
  <dc:creator>nicole osorio</dc:creator>
  <cp:lastModifiedBy>nicole osorio</cp:lastModifiedBy>
  <cp:revision>2</cp:revision>
  <dcterms:created xsi:type="dcterms:W3CDTF">2020-09-02T04:36:27Z</dcterms:created>
  <dcterms:modified xsi:type="dcterms:W3CDTF">2020-09-02T05:34:59Z</dcterms:modified>
</cp:coreProperties>
</file>