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81" r:id="rId6"/>
    <p:sldId id="282" r:id="rId7"/>
    <p:sldId id="273" r:id="rId8"/>
    <p:sldId id="266" r:id="rId9"/>
    <p:sldId id="259" r:id="rId10"/>
    <p:sldId id="271" r:id="rId11"/>
    <p:sldId id="272" r:id="rId12"/>
    <p:sldId id="283" r:id="rId13"/>
    <p:sldId id="267" r:id="rId14"/>
    <p:sldId id="260" r:id="rId15"/>
    <p:sldId id="284" r:id="rId16"/>
    <p:sldId id="262" r:id="rId17"/>
    <p:sldId id="268" r:id="rId18"/>
    <p:sldId id="285" r:id="rId19"/>
    <p:sldId id="261" r:id="rId20"/>
    <p:sldId id="269" r:id="rId21"/>
    <p:sldId id="263" r:id="rId22"/>
    <p:sldId id="286" r:id="rId23"/>
    <p:sldId id="287" r:id="rId24"/>
    <p:sldId id="288" r:id="rId25"/>
    <p:sldId id="270" r:id="rId26"/>
    <p:sldId id="264" r:id="rId27"/>
    <p:sldId id="279" r:id="rId28"/>
    <p:sldId id="277"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6" d="100"/>
          <a:sy n="56" d="100"/>
        </p:scale>
        <p:origin x="96" y="14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FAC1E-0E20-4471-9A6D-DD585743633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kumimoji="1" lang="ja-JP" altLang="en-US"/>
        </a:p>
      </dgm:t>
    </dgm:pt>
    <dgm:pt modelId="{BDF36A40-5155-44DC-81B5-FDF97212420F}">
      <dgm:prSet phldrT="[テキスト]"/>
      <dgm:spPr/>
      <dgm:t>
        <a:bodyPr/>
        <a:lstStyle/>
        <a:p>
          <a:r>
            <a:rPr kumimoji="1" lang="ja-JP" altLang="en-US" dirty="0"/>
            <a:t>利用者のデータ</a:t>
          </a:r>
        </a:p>
      </dgm:t>
    </dgm:pt>
    <dgm:pt modelId="{5420F210-AE33-4395-8E7F-7E3E157FDB63}" type="parTrans" cxnId="{84896E9B-B257-4599-8C58-718A459F7190}">
      <dgm:prSet/>
      <dgm:spPr/>
      <dgm:t>
        <a:bodyPr/>
        <a:lstStyle/>
        <a:p>
          <a:endParaRPr kumimoji="1" lang="ja-JP" altLang="en-US"/>
        </a:p>
      </dgm:t>
    </dgm:pt>
    <dgm:pt modelId="{71E47877-CBAA-4127-873A-654E3DC319A5}" type="sibTrans" cxnId="{84896E9B-B257-4599-8C58-718A459F7190}">
      <dgm:prSet/>
      <dgm:spPr/>
      <dgm:t>
        <a:bodyPr/>
        <a:lstStyle/>
        <a:p>
          <a:endParaRPr kumimoji="1" lang="ja-JP" altLang="en-US"/>
        </a:p>
      </dgm:t>
    </dgm:pt>
    <dgm:pt modelId="{9686E0FB-667C-469C-8374-FCFFC6EFF242}">
      <dgm:prSet phldrT="[テキスト]"/>
      <dgm:spPr/>
      <dgm:t>
        <a:bodyPr/>
        <a:lstStyle/>
        <a:p>
          <a:r>
            <a:rPr kumimoji="1" lang="ja-JP" altLang="en-US" dirty="0"/>
            <a:t>プラットフォーム、アプリケーション、</a:t>
          </a:r>
          <a:r>
            <a:rPr kumimoji="1" lang="en-US" altLang="ja-JP" dirty="0"/>
            <a:t>ID</a:t>
          </a:r>
          <a:r>
            <a:rPr kumimoji="1" lang="ja-JP" altLang="en-US" dirty="0"/>
            <a:t>とアクセス管理</a:t>
          </a:r>
        </a:p>
      </dgm:t>
    </dgm:pt>
    <dgm:pt modelId="{4D0F33A0-8C67-4A33-99F7-69BB5178F0A0}" type="parTrans" cxnId="{81C32FB1-198B-4976-8B8D-52B27406E7BD}">
      <dgm:prSet/>
      <dgm:spPr/>
      <dgm:t>
        <a:bodyPr/>
        <a:lstStyle/>
        <a:p>
          <a:endParaRPr kumimoji="1" lang="ja-JP" altLang="en-US"/>
        </a:p>
      </dgm:t>
    </dgm:pt>
    <dgm:pt modelId="{CB2231E2-4DA6-42EF-ABAA-DD64F4A05B50}" type="sibTrans" cxnId="{81C32FB1-198B-4976-8B8D-52B27406E7BD}">
      <dgm:prSet/>
      <dgm:spPr/>
      <dgm:t>
        <a:bodyPr/>
        <a:lstStyle/>
        <a:p>
          <a:endParaRPr kumimoji="1" lang="ja-JP" altLang="en-US"/>
        </a:p>
      </dgm:t>
    </dgm:pt>
    <dgm:pt modelId="{462036F5-CE5B-4C3D-884D-F41D22CF488E}">
      <dgm:prSet phldrT="[テキスト]"/>
      <dgm:spPr/>
      <dgm:t>
        <a:bodyPr/>
        <a:lstStyle/>
        <a:p>
          <a:r>
            <a:rPr kumimoji="1" lang="ja-JP" altLang="en-US" dirty="0"/>
            <a:t>オペレーティングシステム、ネットワーク、ファイアウォール構成</a:t>
          </a:r>
        </a:p>
      </dgm:t>
    </dgm:pt>
    <dgm:pt modelId="{E6909A23-6FC4-498E-860E-6AAE09960668}" type="parTrans" cxnId="{A3868281-DBC5-4C50-9BD6-6D2E62E19C8A}">
      <dgm:prSet/>
      <dgm:spPr/>
      <dgm:t>
        <a:bodyPr/>
        <a:lstStyle/>
        <a:p>
          <a:endParaRPr kumimoji="1" lang="ja-JP" altLang="en-US"/>
        </a:p>
      </dgm:t>
    </dgm:pt>
    <dgm:pt modelId="{223FC521-D68E-498E-8355-C7BC214D7C81}" type="sibTrans" cxnId="{A3868281-DBC5-4C50-9BD6-6D2E62E19C8A}">
      <dgm:prSet/>
      <dgm:spPr/>
      <dgm:t>
        <a:bodyPr/>
        <a:lstStyle/>
        <a:p>
          <a:endParaRPr kumimoji="1" lang="ja-JP" altLang="en-US"/>
        </a:p>
      </dgm:t>
    </dgm:pt>
    <dgm:pt modelId="{3FB313D1-FE6B-4F7B-9986-09BC74C80BF1}">
      <dgm:prSet phldrT="[テキスト]"/>
      <dgm:spPr/>
      <dgm:t>
        <a:bodyPr/>
        <a:lstStyle/>
        <a:p>
          <a:r>
            <a:rPr kumimoji="1" lang="ja-JP" altLang="en-US" dirty="0"/>
            <a:t>クライアント側のデータ暗号化と</a:t>
          </a:r>
          <a:endParaRPr kumimoji="1" lang="en-US" altLang="ja-JP" dirty="0"/>
        </a:p>
        <a:p>
          <a:r>
            <a:rPr kumimoji="1" lang="ja-JP" altLang="en-US" dirty="0"/>
            <a:t>データ整合性認証</a:t>
          </a:r>
        </a:p>
      </dgm:t>
    </dgm:pt>
    <dgm:pt modelId="{D6CAAA09-CE75-44C3-8DBE-B6A0054B8201}" type="parTrans" cxnId="{80E64EA4-0A0D-4805-B79B-2DFCA7E5783F}">
      <dgm:prSet/>
      <dgm:spPr/>
      <dgm:t>
        <a:bodyPr/>
        <a:lstStyle/>
        <a:p>
          <a:endParaRPr kumimoji="1" lang="ja-JP" altLang="en-US"/>
        </a:p>
      </dgm:t>
    </dgm:pt>
    <dgm:pt modelId="{8894745D-BDC7-41A7-93CB-330696816FDD}" type="sibTrans" cxnId="{80E64EA4-0A0D-4805-B79B-2DFCA7E5783F}">
      <dgm:prSet/>
      <dgm:spPr/>
      <dgm:t>
        <a:bodyPr/>
        <a:lstStyle/>
        <a:p>
          <a:endParaRPr kumimoji="1" lang="ja-JP" altLang="en-US"/>
        </a:p>
      </dgm:t>
    </dgm:pt>
    <dgm:pt modelId="{5E844BD6-1E53-412E-ACEF-8FF2FF711D77}">
      <dgm:prSet phldrT="[テキスト]"/>
      <dgm:spPr/>
      <dgm:t>
        <a:bodyPr/>
        <a:lstStyle/>
        <a:p>
          <a:r>
            <a:rPr kumimoji="1" lang="ja-JP" altLang="en-US" dirty="0"/>
            <a:t>サーバー側の暗号化</a:t>
          </a:r>
          <a:endParaRPr kumimoji="1" lang="en-US" altLang="ja-JP" dirty="0"/>
        </a:p>
        <a:p>
          <a:r>
            <a:rPr kumimoji="1" lang="ja-JP" altLang="en-US" dirty="0"/>
            <a:t>（ファイルシステムやデータ）</a:t>
          </a:r>
        </a:p>
      </dgm:t>
    </dgm:pt>
    <dgm:pt modelId="{A6D46AB4-3746-4B8C-A9AF-088D9C848FF4}" type="parTrans" cxnId="{64763E1F-2137-4722-9343-556B928766AB}">
      <dgm:prSet/>
      <dgm:spPr/>
      <dgm:t>
        <a:bodyPr/>
        <a:lstStyle/>
        <a:p>
          <a:endParaRPr kumimoji="1" lang="ja-JP" altLang="en-US"/>
        </a:p>
      </dgm:t>
    </dgm:pt>
    <dgm:pt modelId="{D991E212-7731-4A0D-8900-30BC4227831D}" type="sibTrans" cxnId="{64763E1F-2137-4722-9343-556B928766AB}">
      <dgm:prSet/>
      <dgm:spPr/>
      <dgm:t>
        <a:bodyPr/>
        <a:lstStyle/>
        <a:p>
          <a:endParaRPr kumimoji="1" lang="ja-JP" altLang="en-US"/>
        </a:p>
      </dgm:t>
    </dgm:pt>
    <dgm:pt modelId="{38517199-6627-4644-AC02-B86AE35178F1}">
      <dgm:prSet phldrT="[テキスト]"/>
      <dgm:spPr/>
      <dgm:t>
        <a:bodyPr/>
        <a:lstStyle/>
        <a:p>
          <a:r>
            <a:rPr kumimoji="1" lang="ja-JP" altLang="en-US" dirty="0"/>
            <a:t>ネットワークトラフィック保護</a:t>
          </a:r>
          <a:endParaRPr kumimoji="1" lang="en-US" altLang="ja-JP" dirty="0"/>
        </a:p>
        <a:p>
          <a:r>
            <a:rPr kumimoji="1" lang="ja-JP" altLang="en-US" dirty="0"/>
            <a:t>（暗号化、整合性、アイデンティティ）</a:t>
          </a:r>
        </a:p>
      </dgm:t>
    </dgm:pt>
    <dgm:pt modelId="{B82A0B4A-4B90-41AB-805D-BA4EEAFFDFF9}" type="parTrans" cxnId="{12CDCCC8-5EF6-4175-B34F-7ACE4E830F20}">
      <dgm:prSet/>
      <dgm:spPr/>
      <dgm:t>
        <a:bodyPr/>
        <a:lstStyle/>
        <a:p>
          <a:endParaRPr kumimoji="1" lang="ja-JP" altLang="en-US"/>
        </a:p>
      </dgm:t>
    </dgm:pt>
    <dgm:pt modelId="{7F0D5763-6E99-47E4-89D1-6CC50D9B6779}" type="sibTrans" cxnId="{12CDCCC8-5EF6-4175-B34F-7ACE4E830F20}">
      <dgm:prSet/>
      <dgm:spPr/>
      <dgm:t>
        <a:bodyPr/>
        <a:lstStyle/>
        <a:p>
          <a:endParaRPr kumimoji="1" lang="ja-JP" altLang="en-US"/>
        </a:p>
      </dgm:t>
    </dgm:pt>
    <dgm:pt modelId="{00187374-548B-4824-98B8-F3BB45E4227E}" type="pres">
      <dgm:prSet presAssocID="{F2FFAC1E-0E20-4471-9A6D-DD5857436335}" presName="Name0" presStyleCnt="0">
        <dgm:presLayoutVars>
          <dgm:chPref val="1"/>
          <dgm:dir/>
          <dgm:animOne val="branch"/>
          <dgm:animLvl val="lvl"/>
          <dgm:resizeHandles/>
        </dgm:presLayoutVars>
      </dgm:prSet>
      <dgm:spPr/>
    </dgm:pt>
    <dgm:pt modelId="{40D6CCD4-D000-4FCC-B17A-259BC6ADAF62}" type="pres">
      <dgm:prSet presAssocID="{BDF36A40-5155-44DC-81B5-FDF97212420F}" presName="vertOne" presStyleCnt="0"/>
      <dgm:spPr/>
    </dgm:pt>
    <dgm:pt modelId="{C9F62C13-2F5D-40EE-BD27-E8BF7E9D2241}" type="pres">
      <dgm:prSet presAssocID="{BDF36A40-5155-44DC-81B5-FDF97212420F}" presName="txOne" presStyleLbl="node0" presStyleIdx="0" presStyleCnt="1">
        <dgm:presLayoutVars>
          <dgm:chPref val="3"/>
        </dgm:presLayoutVars>
      </dgm:prSet>
      <dgm:spPr/>
    </dgm:pt>
    <dgm:pt modelId="{2B9DCCC1-F021-4609-B1A7-6CF4FC20D094}" type="pres">
      <dgm:prSet presAssocID="{BDF36A40-5155-44DC-81B5-FDF97212420F}" presName="parTransOne" presStyleCnt="0"/>
      <dgm:spPr/>
    </dgm:pt>
    <dgm:pt modelId="{54D89EB8-F673-4873-8590-4BACA6EE92BD}" type="pres">
      <dgm:prSet presAssocID="{BDF36A40-5155-44DC-81B5-FDF97212420F}" presName="horzOne" presStyleCnt="0"/>
      <dgm:spPr/>
    </dgm:pt>
    <dgm:pt modelId="{BB63EA6F-776A-40F4-9293-905206FA392F}" type="pres">
      <dgm:prSet presAssocID="{9686E0FB-667C-469C-8374-FCFFC6EFF242}" presName="vertTwo" presStyleCnt="0"/>
      <dgm:spPr/>
    </dgm:pt>
    <dgm:pt modelId="{280CC1D5-C41C-4BF6-8927-3B3EEC003413}" type="pres">
      <dgm:prSet presAssocID="{9686E0FB-667C-469C-8374-FCFFC6EFF242}" presName="txTwo" presStyleLbl="node2" presStyleIdx="0" presStyleCnt="1">
        <dgm:presLayoutVars>
          <dgm:chPref val="3"/>
        </dgm:presLayoutVars>
      </dgm:prSet>
      <dgm:spPr/>
    </dgm:pt>
    <dgm:pt modelId="{1DDF41C9-8E5E-4CE6-8E4E-A537FA590990}" type="pres">
      <dgm:prSet presAssocID="{9686E0FB-667C-469C-8374-FCFFC6EFF242}" presName="parTransTwo" presStyleCnt="0"/>
      <dgm:spPr/>
    </dgm:pt>
    <dgm:pt modelId="{C0836DCA-D6F0-4CCC-AB76-2C2677E60CE8}" type="pres">
      <dgm:prSet presAssocID="{9686E0FB-667C-469C-8374-FCFFC6EFF242}" presName="horzTwo" presStyleCnt="0"/>
      <dgm:spPr/>
    </dgm:pt>
    <dgm:pt modelId="{2B9C9050-FBF1-426D-BD08-A20F2E60D725}" type="pres">
      <dgm:prSet presAssocID="{462036F5-CE5B-4C3D-884D-F41D22CF488E}" presName="vertThree" presStyleCnt="0"/>
      <dgm:spPr/>
    </dgm:pt>
    <dgm:pt modelId="{32BD16ED-66D3-4844-8B1B-C5AA8257B056}" type="pres">
      <dgm:prSet presAssocID="{462036F5-CE5B-4C3D-884D-F41D22CF488E}" presName="txThree" presStyleLbl="node3" presStyleIdx="0" presStyleCnt="1">
        <dgm:presLayoutVars>
          <dgm:chPref val="3"/>
        </dgm:presLayoutVars>
      </dgm:prSet>
      <dgm:spPr/>
    </dgm:pt>
    <dgm:pt modelId="{92F1988C-68E8-437F-8323-0272B71C3F1D}" type="pres">
      <dgm:prSet presAssocID="{462036F5-CE5B-4C3D-884D-F41D22CF488E}" presName="parTransThree" presStyleCnt="0"/>
      <dgm:spPr/>
    </dgm:pt>
    <dgm:pt modelId="{83724342-5150-4CA0-87C6-3E88C9BDB0B1}" type="pres">
      <dgm:prSet presAssocID="{462036F5-CE5B-4C3D-884D-F41D22CF488E}" presName="horzThree" presStyleCnt="0"/>
      <dgm:spPr/>
    </dgm:pt>
    <dgm:pt modelId="{473D162B-5B75-4EE5-ACF3-0A32EFB4F538}" type="pres">
      <dgm:prSet presAssocID="{3FB313D1-FE6B-4F7B-9986-09BC74C80BF1}" presName="vertFour" presStyleCnt="0">
        <dgm:presLayoutVars>
          <dgm:chPref val="3"/>
        </dgm:presLayoutVars>
      </dgm:prSet>
      <dgm:spPr/>
    </dgm:pt>
    <dgm:pt modelId="{4B191FAE-227F-4E13-9C78-C8786DC9012C}" type="pres">
      <dgm:prSet presAssocID="{3FB313D1-FE6B-4F7B-9986-09BC74C80BF1}" presName="txFour" presStyleLbl="node4" presStyleIdx="0" presStyleCnt="3">
        <dgm:presLayoutVars>
          <dgm:chPref val="3"/>
        </dgm:presLayoutVars>
      </dgm:prSet>
      <dgm:spPr/>
    </dgm:pt>
    <dgm:pt modelId="{9CFDD19A-EB09-41A2-85B1-5D311D28C652}" type="pres">
      <dgm:prSet presAssocID="{3FB313D1-FE6B-4F7B-9986-09BC74C80BF1}" presName="horzFour" presStyleCnt="0"/>
      <dgm:spPr/>
    </dgm:pt>
    <dgm:pt modelId="{48B31245-5988-4258-B062-EC5C26DE5305}" type="pres">
      <dgm:prSet presAssocID="{8894745D-BDC7-41A7-93CB-330696816FDD}" presName="sibSpaceFour" presStyleCnt="0"/>
      <dgm:spPr/>
    </dgm:pt>
    <dgm:pt modelId="{ED98DF35-C4B5-4E09-8BF5-B1E60C58659A}" type="pres">
      <dgm:prSet presAssocID="{5E844BD6-1E53-412E-ACEF-8FF2FF711D77}" presName="vertFour" presStyleCnt="0">
        <dgm:presLayoutVars>
          <dgm:chPref val="3"/>
        </dgm:presLayoutVars>
      </dgm:prSet>
      <dgm:spPr/>
    </dgm:pt>
    <dgm:pt modelId="{C05B1DDF-4416-4896-98BF-FB21EFE443BD}" type="pres">
      <dgm:prSet presAssocID="{5E844BD6-1E53-412E-ACEF-8FF2FF711D77}" presName="txFour" presStyleLbl="node4" presStyleIdx="1" presStyleCnt="3">
        <dgm:presLayoutVars>
          <dgm:chPref val="3"/>
        </dgm:presLayoutVars>
      </dgm:prSet>
      <dgm:spPr/>
    </dgm:pt>
    <dgm:pt modelId="{C9CF2822-1E4B-4CEE-9C34-2D67BCE8CAC8}" type="pres">
      <dgm:prSet presAssocID="{5E844BD6-1E53-412E-ACEF-8FF2FF711D77}" presName="horzFour" presStyleCnt="0"/>
      <dgm:spPr/>
    </dgm:pt>
    <dgm:pt modelId="{D3429D71-4A90-4217-9ED9-0F944B3085DF}" type="pres">
      <dgm:prSet presAssocID="{D991E212-7731-4A0D-8900-30BC4227831D}" presName="sibSpaceFour" presStyleCnt="0"/>
      <dgm:spPr/>
    </dgm:pt>
    <dgm:pt modelId="{3713AA7A-33A9-482E-9B2A-3A17294EA995}" type="pres">
      <dgm:prSet presAssocID="{38517199-6627-4644-AC02-B86AE35178F1}" presName="vertFour" presStyleCnt="0">
        <dgm:presLayoutVars>
          <dgm:chPref val="3"/>
        </dgm:presLayoutVars>
      </dgm:prSet>
      <dgm:spPr/>
    </dgm:pt>
    <dgm:pt modelId="{F224FF8A-2E2C-455E-ACFD-BED68804BB54}" type="pres">
      <dgm:prSet presAssocID="{38517199-6627-4644-AC02-B86AE35178F1}" presName="txFour" presStyleLbl="node4" presStyleIdx="2" presStyleCnt="3">
        <dgm:presLayoutVars>
          <dgm:chPref val="3"/>
        </dgm:presLayoutVars>
      </dgm:prSet>
      <dgm:spPr/>
    </dgm:pt>
    <dgm:pt modelId="{6E3AA531-4343-4E3A-9085-CACF60D6FFF3}" type="pres">
      <dgm:prSet presAssocID="{38517199-6627-4644-AC02-B86AE35178F1}" presName="horzFour" presStyleCnt="0"/>
      <dgm:spPr/>
    </dgm:pt>
  </dgm:ptLst>
  <dgm:cxnLst>
    <dgm:cxn modelId="{51255A04-A9B0-4552-8D50-95F39D628BDD}" type="presOf" srcId="{3FB313D1-FE6B-4F7B-9986-09BC74C80BF1}" destId="{4B191FAE-227F-4E13-9C78-C8786DC9012C}" srcOrd="0" destOrd="0" presId="urn:microsoft.com/office/officeart/2005/8/layout/hierarchy4"/>
    <dgm:cxn modelId="{F78B091B-B734-40A8-8130-9E1E0D9A3D77}" type="presOf" srcId="{38517199-6627-4644-AC02-B86AE35178F1}" destId="{F224FF8A-2E2C-455E-ACFD-BED68804BB54}" srcOrd="0" destOrd="0" presId="urn:microsoft.com/office/officeart/2005/8/layout/hierarchy4"/>
    <dgm:cxn modelId="{64763E1F-2137-4722-9343-556B928766AB}" srcId="{462036F5-CE5B-4C3D-884D-F41D22CF488E}" destId="{5E844BD6-1E53-412E-ACEF-8FF2FF711D77}" srcOrd="1" destOrd="0" parTransId="{A6D46AB4-3746-4B8C-A9AF-088D9C848FF4}" sibTransId="{D991E212-7731-4A0D-8900-30BC4227831D}"/>
    <dgm:cxn modelId="{8B58DE34-8FD7-4867-8C17-5B2DD9628354}" type="presOf" srcId="{5E844BD6-1E53-412E-ACEF-8FF2FF711D77}" destId="{C05B1DDF-4416-4896-98BF-FB21EFE443BD}" srcOrd="0" destOrd="0" presId="urn:microsoft.com/office/officeart/2005/8/layout/hierarchy4"/>
    <dgm:cxn modelId="{2C551F5E-9650-4C92-89A3-E50C23534BB9}" type="presOf" srcId="{462036F5-CE5B-4C3D-884D-F41D22CF488E}" destId="{32BD16ED-66D3-4844-8B1B-C5AA8257B056}" srcOrd="0" destOrd="0" presId="urn:microsoft.com/office/officeart/2005/8/layout/hierarchy4"/>
    <dgm:cxn modelId="{E6980777-5ED2-4BAF-BBCF-FB239A401102}" type="presOf" srcId="{BDF36A40-5155-44DC-81B5-FDF97212420F}" destId="{C9F62C13-2F5D-40EE-BD27-E8BF7E9D2241}" srcOrd="0" destOrd="0" presId="urn:microsoft.com/office/officeart/2005/8/layout/hierarchy4"/>
    <dgm:cxn modelId="{A3868281-DBC5-4C50-9BD6-6D2E62E19C8A}" srcId="{9686E0FB-667C-469C-8374-FCFFC6EFF242}" destId="{462036F5-CE5B-4C3D-884D-F41D22CF488E}" srcOrd="0" destOrd="0" parTransId="{E6909A23-6FC4-498E-860E-6AAE09960668}" sibTransId="{223FC521-D68E-498E-8355-C7BC214D7C81}"/>
    <dgm:cxn modelId="{84896E9B-B257-4599-8C58-718A459F7190}" srcId="{F2FFAC1E-0E20-4471-9A6D-DD5857436335}" destId="{BDF36A40-5155-44DC-81B5-FDF97212420F}" srcOrd="0" destOrd="0" parTransId="{5420F210-AE33-4395-8E7F-7E3E157FDB63}" sibTransId="{71E47877-CBAA-4127-873A-654E3DC319A5}"/>
    <dgm:cxn modelId="{80E64EA4-0A0D-4805-B79B-2DFCA7E5783F}" srcId="{462036F5-CE5B-4C3D-884D-F41D22CF488E}" destId="{3FB313D1-FE6B-4F7B-9986-09BC74C80BF1}" srcOrd="0" destOrd="0" parTransId="{D6CAAA09-CE75-44C3-8DBE-B6A0054B8201}" sibTransId="{8894745D-BDC7-41A7-93CB-330696816FDD}"/>
    <dgm:cxn modelId="{81C32FB1-198B-4976-8B8D-52B27406E7BD}" srcId="{BDF36A40-5155-44DC-81B5-FDF97212420F}" destId="{9686E0FB-667C-469C-8374-FCFFC6EFF242}" srcOrd="0" destOrd="0" parTransId="{4D0F33A0-8C67-4A33-99F7-69BB5178F0A0}" sibTransId="{CB2231E2-4DA6-42EF-ABAA-DD64F4A05B50}"/>
    <dgm:cxn modelId="{4F05B0C2-CBB5-40F5-A3BF-258DA64AEFEE}" type="presOf" srcId="{9686E0FB-667C-469C-8374-FCFFC6EFF242}" destId="{280CC1D5-C41C-4BF6-8927-3B3EEC003413}" srcOrd="0" destOrd="0" presId="urn:microsoft.com/office/officeart/2005/8/layout/hierarchy4"/>
    <dgm:cxn modelId="{12CDCCC8-5EF6-4175-B34F-7ACE4E830F20}" srcId="{462036F5-CE5B-4C3D-884D-F41D22CF488E}" destId="{38517199-6627-4644-AC02-B86AE35178F1}" srcOrd="2" destOrd="0" parTransId="{B82A0B4A-4B90-41AB-805D-BA4EEAFFDFF9}" sibTransId="{7F0D5763-6E99-47E4-89D1-6CC50D9B6779}"/>
    <dgm:cxn modelId="{029005EB-1133-445F-8086-E31A2BE71038}" type="presOf" srcId="{F2FFAC1E-0E20-4471-9A6D-DD5857436335}" destId="{00187374-548B-4824-98B8-F3BB45E4227E}" srcOrd="0" destOrd="0" presId="urn:microsoft.com/office/officeart/2005/8/layout/hierarchy4"/>
    <dgm:cxn modelId="{AC9012D2-500B-4BD4-B959-51F283A1061E}" type="presParOf" srcId="{00187374-548B-4824-98B8-F3BB45E4227E}" destId="{40D6CCD4-D000-4FCC-B17A-259BC6ADAF62}" srcOrd="0" destOrd="0" presId="urn:microsoft.com/office/officeart/2005/8/layout/hierarchy4"/>
    <dgm:cxn modelId="{8992C750-5A6B-49F2-A575-F575332A9FAD}" type="presParOf" srcId="{40D6CCD4-D000-4FCC-B17A-259BC6ADAF62}" destId="{C9F62C13-2F5D-40EE-BD27-E8BF7E9D2241}" srcOrd="0" destOrd="0" presId="urn:microsoft.com/office/officeart/2005/8/layout/hierarchy4"/>
    <dgm:cxn modelId="{68DB2669-D8E6-433B-8DF4-ABB66DB07039}" type="presParOf" srcId="{40D6CCD4-D000-4FCC-B17A-259BC6ADAF62}" destId="{2B9DCCC1-F021-4609-B1A7-6CF4FC20D094}" srcOrd="1" destOrd="0" presId="urn:microsoft.com/office/officeart/2005/8/layout/hierarchy4"/>
    <dgm:cxn modelId="{132A9232-5D71-4DBE-90B2-3D95804744A9}" type="presParOf" srcId="{40D6CCD4-D000-4FCC-B17A-259BC6ADAF62}" destId="{54D89EB8-F673-4873-8590-4BACA6EE92BD}" srcOrd="2" destOrd="0" presId="urn:microsoft.com/office/officeart/2005/8/layout/hierarchy4"/>
    <dgm:cxn modelId="{11187A63-E1A6-489A-AE41-72A9B091C28C}" type="presParOf" srcId="{54D89EB8-F673-4873-8590-4BACA6EE92BD}" destId="{BB63EA6F-776A-40F4-9293-905206FA392F}" srcOrd="0" destOrd="0" presId="urn:microsoft.com/office/officeart/2005/8/layout/hierarchy4"/>
    <dgm:cxn modelId="{AE84F3F7-3B29-4ADF-9508-3296069C7F7F}" type="presParOf" srcId="{BB63EA6F-776A-40F4-9293-905206FA392F}" destId="{280CC1D5-C41C-4BF6-8927-3B3EEC003413}" srcOrd="0" destOrd="0" presId="urn:microsoft.com/office/officeart/2005/8/layout/hierarchy4"/>
    <dgm:cxn modelId="{A6F0CCDA-7B7B-4998-A582-4B469ED1DEF1}" type="presParOf" srcId="{BB63EA6F-776A-40F4-9293-905206FA392F}" destId="{1DDF41C9-8E5E-4CE6-8E4E-A537FA590990}" srcOrd="1" destOrd="0" presId="urn:microsoft.com/office/officeart/2005/8/layout/hierarchy4"/>
    <dgm:cxn modelId="{86D16118-BBE5-4BA1-A946-BB6383EE0E9C}" type="presParOf" srcId="{BB63EA6F-776A-40F4-9293-905206FA392F}" destId="{C0836DCA-D6F0-4CCC-AB76-2C2677E60CE8}" srcOrd="2" destOrd="0" presId="urn:microsoft.com/office/officeart/2005/8/layout/hierarchy4"/>
    <dgm:cxn modelId="{73741F14-479F-4C4B-8FA0-66458A96DE55}" type="presParOf" srcId="{C0836DCA-D6F0-4CCC-AB76-2C2677E60CE8}" destId="{2B9C9050-FBF1-426D-BD08-A20F2E60D725}" srcOrd="0" destOrd="0" presId="urn:microsoft.com/office/officeart/2005/8/layout/hierarchy4"/>
    <dgm:cxn modelId="{99295324-9DF3-4ACA-81DE-A138816FAF22}" type="presParOf" srcId="{2B9C9050-FBF1-426D-BD08-A20F2E60D725}" destId="{32BD16ED-66D3-4844-8B1B-C5AA8257B056}" srcOrd="0" destOrd="0" presId="urn:microsoft.com/office/officeart/2005/8/layout/hierarchy4"/>
    <dgm:cxn modelId="{3C864869-FE43-4761-801C-A7CD1E5E83E8}" type="presParOf" srcId="{2B9C9050-FBF1-426D-BD08-A20F2E60D725}" destId="{92F1988C-68E8-437F-8323-0272B71C3F1D}" srcOrd="1" destOrd="0" presId="urn:microsoft.com/office/officeart/2005/8/layout/hierarchy4"/>
    <dgm:cxn modelId="{4ECFCF36-9037-46E3-88A7-80D02B4F39B5}" type="presParOf" srcId="{2B9C9050-FBF1-426D-BD08-A20F2E60D725}" destId="{83724342-5150-4CA0-87C6-3E88C9BDB0B1}" srcOrd="2" destOrd="0" presId="urn:microsoft.com/office/officeart/2005/8/layout/hierarchy4"/>
    <dgm:cxn modelId="{6AD8C651-FA2E-45EF-B80B-13D2DBAD0498}" type="presParOf" srcId="{83724342-5150-4CA0-87C6-3E88C9BDB0B1}" destId="{473D162B-5B75-4EE5-ACF3-0A32EFB4F538}" srcOrd="0" destOrd="0" presId="urn:microsoft.com/office/officeart/2005/8/layout/hierarchy4"/>
    <dgm:cxn modelId="{FDF0D246-04E4-4A28-ACF0-3A4B50703821}" type="presParOf" srcId="{473D162B-5B75-4EE5-ACF3-0A32EFB4F538}" destId="{4B191FAE-227F-4E13-9C78-C8786DC9012C}" srcOrd="0" destOrd="0" presId="urn:microsoft.com/office/officeart/2005/8/layout/hierarchy4"/>
    <dgm:cxn modelId="{AA40AD7A-A488-4A30-96E5-1058C3340104}" type="presParOf" srcId="{473D162B-5B75-4EE5-ACF3-0A32EFB4F538}" destId="{9CFDD19A-EB09-41A2-85B1-5D311D28C652}" srcOrd="1" destOrd="0" presId="urn:microsoft.com/office/officeart/2005/8/layout/hierarchy4"/>
    <dgm:cxn modelId="{575F1620-59F4-4EF2-B4F7-4E3F26DAFCFB}" type="presParOf" srcId="{83724342-5150-4CA0-87C6-3E88C9BDB0B1}" destId="{48B31245-5988-4258-B062-EC5C26DE5305}" srcOrd="1" destOrd="0" presId="urn:microsoft.com/office/officeart/2005/8/layout/hierarchy4"/>
    <dgm:cxn modelId="{792A53D9-E3D3-4ABF-81E9-13EA655B4677}" type="presParOf" srcId="{83724342-5150-4CA0-87C6-3E88C9BDB0B1}" destId="{ED98DF35-C4B5-4E09-8BF5-B1E60C58659A}" srcOrd="2" destOrd="0" presId="urn:microsoft.com/office/officeart/2005/8/layout/hierarchy4"/>
    <dgm:cxn modelId="{24CE71D2-6F79-424B-89DD-24D21EA0C3C5}" type="presParOf" srcId="{ED98DF35-C4B5-4E09-8BF5-B1E60C58659A}" destId="{C05B1DDF-4416-4896-98BF-FB21EFE443BD}" srcOrd="0" destOrd="0" presId="urn:microsoft.com/office/officeart/2005/8/layout/hierarchy4"/>
    <dgm:cxn modelId="{49B40364-89DA-4A32-BA24-A200439DB7B5}" type="presParOf" srcId="{ED98DF35-C4B5-4E09-8BF5-B1E60C58659A}" destId="{C9CF2822-1E4B-4CEE-9C34-2D67BCE8CAC8}" srcOrd="1" destOrd="0" presId="urn:microsoft.com/office/officeart/2005/8/layout/hierarchy4"/>
    <dgm:cxn modelId="{417FC02F-2C85-4938-92AC-E390A9114A9C}" type="presParOf" srcId="{83724342-5150-4CA0-87C6-3E88C9BDB0B1}" destId="{D3429D71-4A90-4217-9ED9-0F944B3085DF}" srcOrd="3" destOrd="0" presId="urn:microsoft.com/office/officeart/2005/8/layout/hierarchy4"/>
    <dgm:cxn modelId="{FAA6BED7-F8B8-44EF-9226-BE37F294D231}" type="presParOf" srcId="{83724342-5150-4CA0-87C6-3E88C9BDB0B1}" destId="{3713AA7A-33A9-482E-9B2A-3A17294EA995}" srcOrd="4" destOrd="0" presId="urn:microsoft.com/office/officeart/2005/8/layout/hierarchy4"/>
    <dgm:cxn modelId="{900A07AC-BDD5-48E2-BEAF-781ECF28D5BE}" type="presParOf" srcId="{3713AA7A-33A9-482E-9B2A-3A17294EA995}" destId="{F224FF8A-2E2C-455E-ACFD-BED68804BB54}" srcOrd="0" destOrd="0" presId="urn:microsoft.com/office/officeart/2005/8/layout/hierarchy4"/>
    <dgm:cxn modelId="{6BDD7E89-29A5-409F-AD43-D868516628F0}" type="presParOf" srcId="{3713AA7A-33A9-482E-9B2A-3A17294EA995}" destId="{6E3AA531-4343-4E3A-9085-CACF60D6FFF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FFAC1E-0E20-4471-9A6D-DD5857436335}" type="doc">
      <dgm:prSet loTypeId="urn:microsoft.com/office/officeart/2005/8/layout/hierarchy4" loCatId="list" qsTypeId="urn:microsoft.com/office/officeart/2005/8/quickstyle/simple1" qsCatId="simple" csTypeId="urn:microsoft.com/office/officeart/2005/8/colors/accent2_2" csCatId="accent2" phldr="1"/>
      <dgm:spPr/>
      <dgm:t>
        <a:bodyPr/>
        <a:lstStyle/>
        <a:p>
          <a:endParaRPr kumimoji="1" lang="ja-JP" altLang="en-US"/>
        </a:p>
      </dgm:t>
    </dgm:pt>
    <dgm:pt modelId="{BDF36A40-5155-44DC-81B5-FDF97212420F}">
      <dgm:prSet phldrT="[テキスト]"/>
      <dgm:spPr/>
      <dgm:t>
        <a:bodyPr/>
        <a:lstStyle/>
        <a:p>
          <a:r>
            <a:rPr kumimoji="1" lang="ja-JP" altLang="en-US" dirty="0"/>
            <a:t>ソフトウェア</a:t>
          </a:r>
        </a:p>
      </dgm:t>
    </dgm:pt>
    <dgm:pt modelId="{5420F210-AE33-4395-8E7F-7E3E157FDB63}" type="parTrans" cxnId="{84896E9B-B257-4599-8C58-718A459F7190}">
      <dgm:prSet/>
      <dgm:spPr/>
      <dgm:t>
        <a:bodyPr/>
        <a:lstStyle/>
        <a:p>
          <a:endParaRPr kumimoji="1" lang="ja-JP" altLang="en-US"/>
        </a:p>
      </dgm:t>
    </dgm:pt>
    <dgm:pt modelId="{71E47877-CBAA-4127-873A-654E3DC319A5}" type="sibTrans" cxnId="{84896E9B-B257-4599-8C58-718A459F7190}">
      <dgm:prSet/>
      <dgm:spPr/>
      <dgm:t>
        <a:bodyPr/>
        <a:lstStyle/>
        <a:p>
          <a:endParaRPr kumimoji="1" lang="ja-JP" altLang="en-US"/>
        </a:p>
      </dgm:t>
    </dgm:pt>
    <dgm:pt modelId="{9686E0FB-667C-469C-8374-FCFFC6EFF242}">
      <dgm:prSet phldrT="[テキスト]"/>
      <dgm:spPr/>
      <dgm:t>
        <a:bodyPr/>
        <a:lstStyle/>
        <a:p>
          <a:r>
            <a:rPr kumimoji="1" lang="ja-JP" altLang="en-US" dirty="0"/>
            <a:t>コンピュート</a:t>
          </a:r>
        </a:p>
      </dgm:t>
    </dgm:pt>
    <dgm:pt modelId="{4D0F33A0-8C67-4A33-99F7-69BB5178F0A0}" type="parTrans" cxnId="{81C32FB1-198B-4976-8B8D-52B27406E7BD}">
      <dgm:prSet/>
      <dgm:spPr/>
      <dgm:t>
        <a:bodyPr/>
        <a:lstStyle/>
        <a:p>
          <a:endParaRPr kumimoji="1" lang="ja-JP" altLang="en-US"/>
        </a:p>
      </dgm:t>
    </dgm:pt>
    <dgm:pt modelId="{CB2231E2-4DA6-42EF-ABAA-DD64F4A05B50}" type="sibTrans" cxnId="{81C32FB1-198B-4976-8B8D-52B27406E7BD}">
      <dgm:prSet/>
      <dgm:spPr/>
      <dgm:t>
        <a:bodyPr/>
        <a:lstStyle/>
        <a:p>
          <a:endParaRPr kumimoji="1" lang="ja-JP" altLang="en-US"/>
        </a:p>
      </dgm:t>
    </dgm:pt>
    <dgm:pt modelId="{7D4EC6E6-5CEC-4BBA-9978-B40377461A2A}">
      <dgm:prSet phldrT="[テキスト]"/>
      <dgm:spPr/>
      <dgm:t>
        <a:bodyPr/>
        <a:lstStyle/>
        <a:p>
          <a:r>
            <a:rPr kumimoji="1" lang="ja-JP" altLang="en-US" dirty="0"/>
            <a:t>ストレージ</a:t>
          </a:r>
        </a:p>
      </dgm:t>
    </dgm:pt>
    <dgm:pt modelId="{6676DFCA-885C-4988-B0C6-BED08A4213FF}" type="parTrans" cxnId="{FAD75767-7A0F-4FE5-BC66-4D36E2FA6059}">
      <dgm:prSet/>
      <dgm:spPr/>
      <dgm:t>
        <a:bodyPr/>
        <a:lstStyle/>
        <a:p>
          <a:endParaRPr kumimoji="1" lang="ja-JP" altLang="en-US"/>
        </a:p>
      </dgm:t>
    </dgm:pt>
    <dgm:pt modelId="{B9CDA4D1-2CEB-4878-BEA1-67B7CD7D105F}" type="sibTrans" cxnId="{FAD75767-7A0F-4FE5-BC66-4D36E2FA6059}">
      <dgm:prSet/>
      <dgm:spPr/>
      <dgm:t>
        <a:bodyPr/>
        <a:lstStyle/>
        <a:p>
          <a:endParaRPr kumimoji="1" lang="ja-JP" altLang="en-US"/>
        </a:p>
      </dgm:t>
    </dgm:pt>
    <dgm:pt modelId="{27369A9F-DEDB-418E-BCF1-556FFC744911}">
      <dgm:prSet phldrT="[テキスト]"/>
      <dgm:spPr/>
      <dgm:t>
        <a:bodyPr/>
        <a:lstStyle/>
        <a:p>
          <a:r>
            <a:rPr kumimoji="1" lang="ja-JP" altLang="en-US" dirty="0"/>
            <a:t>データベース</a:t>
          </a:r>
        </a:p>
      </dgm:t>
    </dgm:pt>
    <dgm:pt modelId="{D406A9BE-AFDF-4034-8281-D6BA9A978AC1}" type="parTrans" cxnId="{E22331BE-6220-4E1A-96F9-CC0B32677E4C}">
      <dgm:prSet/>
      <dgm:spPr/>
      <dgm:t>
        <a:bodyPr/>
        <a:lstStyle/>
        <a:p>
          <a:endParaRPr kumimoji="1" lang="ja-JP" altLang="en-US"/>
        </a:p>
      </dgm:t>
    </dgm:pt>
    <dgm:pt modelId="{3C9B2EDE-6B79-4657-A2F1-A371EFB183C9}" type="sibTrans" cxnId="{E22331BE-6220-4E1A-96F9-CC0B32677E4C}">
      <dgm:prSet/>
      <dgm:spPr/>
      <dgm:t>
        <a:bodyPr/>
        <a:lstStyle/>
        <a:p>
          <a:endParaRPr kumimoji="1" lang="ja-JP" altLang="en-US"/>
        </a:p>
      </dgm:t>
    </dgm:pt>
    <dgm:pt modelId="{81A51984-8214-4242-A5A4-47A093E9D174}">
      <dgm:prSet phldrT="[テキスト]"/>
      <dgm:spPr/>
      <dgm:t>
        <a:bodyPr/>
        <a:lstStyle/>
        <a:p>
          <a:r>
            <a:rPr kumimoji="1" lang="ja-JP" altLang="en-US" dirty="0"/>
            <a:t>ネットワーキング</a:t>
          </a:r>
        </a:p>
      </dgm:t>
    </dgm:pt>
    <dgm:pt modelId="{D729CFE2-E6DB-4F1A-8167-BEE6919E7C68}" type="parTrans" cxnId="{A4456D24-8AB7-49CF-99BF-4995973597C3}">
      <dgm:prSet/>
      <dgm:spPr/>
      <dgm:t>
        <a:bodyPr/>
        <a:lstStyle/>
        <a:p>
          <a:endParaRPr kumimoji="1" lang="ja-JP" altLang="en-US"/>
        </a:p>
      </dgm:t>
    </dgm:pt>
    <dgm:pt modelId="{B557DDDF-9C21-479F-94BB-91B8577BF084}" type="sibTrans" cxnId="{A4456D24-8AB7-49CF-99BF-4995973597C3}">
      <dgm:prSet/>
      <dgm:spPr/>
      <dgm:t>
        <a:bodyPr/>
        <a:lstStyle/>
        <a:p>
          <a:endParaRPr kumimoji="1" lang="ja-JP" altLang="en-US"/>
        </a:p>
      </dgm:t>
    </dgm:pt>
    <dgm:pt modelId="{00187374-548B-4824-98B8-F3BB45E4227E}" type="pres">
      <dgm:prSet presAssocID="{F2FFAC1E-0E20-4471-9A6D-DD5857436335}" presName="Name0" presStyleCnt="0">
        <dgm:presLayoutVars>
          <dgm:chPref val="1"/>
          <dgm:dir/>
          <dgm:animOne val="branch"/>
          <dgm:animLvl val="lvl"/>
          <dgm:resizeHandles/>
        </dgm:presLayoutVars>
      </dgm:prSet>
      <dgm:spPr/>
    </dgm:pt>
    <dgm:pt modelId="{40D6CCD4-D000-4FCC-B17A-259BC6ADAF62}" type="pres">
      <dgm:prSet presAssocID="{BDF36A40-5155-44DC-81B5-FDF97212420F}" presName="vertOne" presStyleCnt="0"/>
      <dgm:spPr/>
    </dgm:pt>
    <dgm:pt modelId="{C9F62C13-2F5D-40EE-BD27-E8BF7E9D2241}" type="pres">
      <dgm:prSet presAssocID="{BDF36A40-5155-44DC-81B5-FDF97212420F}" presName="txOne" presStyleLbl="node0" presStyleIdx="0" presStyleCnt="1">
        <dgm:presLayoutVars>
          <dgm:chPref val="3"/>
        </dgm:presLayoutVars>
      </dgm:prSet>
      <dgm:spPr/>
    </dgm:pt>
    <dgm:pt modelId="{2B9DCCC1-F021-4609-B1A7-6CF4FC20D094}" type="pres">
      <dgm:prSet presAssocID="{BDF36A40-5155-44DC-81B5-FDF97212420F}" presName="parTransOne" presStyleCnt="0"/>
      <dgm:spPr/>
    </dgm:pt>
    <dgm:pt modelId="{54D89EB8-F673-4873-8590-4BACA6EE92BD}" type="pres">
      <dgm:prSet presAssocID="{BDF36A40-5155-44DC-81B5-FDF97212420F}" presName="horzOne" presStyleCnt="0"/>
      <dgm:spPr/>
    </dgm:pt>
    <dgm:pt modelId="{BB63EA6F-776A-40F4-9293-905206FA392F}" type="pres">
      <dgm:prSet presAssocID="{9686E0FB-667C-469C-8374-FCFFC6EFF242}" presName="vertTwo" presStyleCnt="0"/>
      <dgm:spPr/>
    </dgm:pt>
    <dgm:pt modelId="{280CC1D5-C41C-4BF6-8927-3B3EEC003413}" type="pres">
      <dgm:prSet presAssocID="{9686E0FB-667C-469C-8374-FCFFC6EFF242}" presName="txTwo" presStyleLbl="node2" presStyleIdx="0" presStyleCnt="4">
        <dgm:presLayoutVars>
          <dgm:chPref val="3"/>
        </dgm:presLayoutVars>
      </dgm:prSet>
      <dgm:spPr/>
    </dgm:pt>
    <dgm:pt modelId="{C0836DCA-D6F0-4CCC-AB76-2C2677E60CE8}" type="pres">
      <dgm:prSet presAssocID="{9686E0FB-667C-469C-8374-FCFFC6EFF242}" presName="horzTwo" presStyleCnt="0"/>
      <dgm:spPr/>
    </dgm:pt>
    <dgm:pt modelId="{1B301A2B-09A6-444E-867D-9F5C80DE8EA2}" type="pres">
      <dgm:prSet presAssocID="{CB2231E2-4DA6-42EF-ABAA-DD64F4A05B50}" presName="sibSpaceTwo" presStyleCnt="0"/>
      <dgm:spPr/>
    </dgm:pt>
    <dgm:pt modelId="{91DA2845-9141-432A-A69C-A5EC621E49C2}" type="pres">
      <dgm:prSet presAssocID="{7D4EC6E6-5CEC-4BBA-9978-B40377461A2A}" presName="vertTwo" presStyleCnt="0"/>
      <dgm:spPr/>
    </dgm:pt>
    <dgm:pt modelId="{834C7491-955C-43C3-960E-E67878D79A14}" type="pres">
      <dgm:prSet presAssocID="{7D4EC6E6-5CEC-4BBA-9978-B40377461A2A}" presName="txTwo" presStyleLbl="node2" presStyleIdx="1" presStyleCnt="4">
        <dgm:presLayoutVars>
          <dgm:chPref val="3"/>
        </dgm:presLayoutVars>
      </dgm:prSet>
      <dgm:spPr/>
    </dgm:pt>
    <dgm:pt modelId="{124791BB-ECC1-4110-8B3D-48832F61FF3D}" type="pres">
      <dgm:prSet presAssocID="{7D4EC6E6-5CEC-4BBA-9978-B40377461A2A}" presName="horzTwo" presStyleCnt="0"/>
      <dgm:spPr/>
    </dgm:pt>
    <dgm:pt modelId="{23CCF504-00A6-4A81-9812-F12EDB2F0016}" type="pres">
      <dgm:prSet presAssocID="{B9CDA4D1-2CEB-4878-BEA1-67B7CD7D105F}" presName="sibSpaceTwo" presStyleCnt="0"/>
      <dgm:spPr/>
    </dgm:pt>
    <dgm:pt modelId="{4AA8901E-B25F-4591-99B5-E0D581AA3618}" type="pres">
      <dgm:prSet presAssocID="{27369A9F-DEDB-418E-BCF1-556FFC744911}" presName="vertTwo" presStyleCnt="0"/>
      <dgm:spPr/>
    </dgm:pt>
    <dgm:pt modelId="{AEFB4FCB-093A-4EAC-84BC-9D39C8D97876}" type="pres">
      <dgm:prSet presAssocID="{27369A9F-DEDB-418E-BCF1-556FFC744911}" presName="txTwo" presStyleLbl="node2" presStyleIdx="2" presStyleCnt="4">
        <dgm:presLayoutVars>
          <dgm:chPref val="3"/>
        </dgm:presLayoutVars>
      </dgm:prSet>
      <dgm:spPr/>
    </dgm:pt>
    <dgm:pt modelId="{B8CB99E2-E135-484B-BB16-D4F34E8F6DFF}" type="pres">
      <dgm:prSet presAssocID="{27369A9F-DEDB-418E-BCF1-556FFC744911}" presName="horzTwo" presStyleCnt="0"/>
      <dgm:spPr/>
    </dgm:pt>
    <dgm:pt modelId="{7C581CE6-45A2-47C5-9287-C5DB90D5E599}" type="pres">
      <dgm:prSet presAssocID="{3C9B2EDE-6B79-4657-A2F1-A371EFB183C9}" presName="sibSpaceTwo" presStyleCnt="0"/>
      <dgm:spPr/>
    </dgm:pt>
    <dgm:pt modelId="{20C99782-D0C9-41AD-808D-33BB85377CD0}" type="pres">
      <dgm:prSet presAssocID="{81A51984-8214-4242-A5A4-47A093E9D174}" presName="vertTwo" presStyleCnt="0"/>
      <dgm:spPr/>
    </dgm:pt>
    <dgm:pt modelId="{D14AB746-39AE-45A3-8E6A-000AB1926BBC}" type="pres">
      <dgm:prSet presAssocID="{81A51984-8214-4242-A5A4-47A093E9D174}" presName="txTwo" presStyleLbl="node2" presStyleIdx="3" presStyleCnt="4">
        <dgm:presLayoutVars>
          <dgm:chPref val="3"/>
        </dgm:presLayoutVars>
      </dgm:prSet>
      <dgm:spPr/>
    </dgm:pt>
    <dgm:pt modelId="{D3B23A82-1FA4-418C-B499-4D5C15B8D82F}" type="pres">
      <dgm:prSet presAssocID="{81A51984-8214-4242-A5A4-47A093E9D174}" presName="horzTwo" presStyleCnt="0"/>
      <dgm:spPr/>
    </dgm:pt>
  </dgm:ptLst>
  <dgm:cxnLst>
    <dgm:cxn modelId="{C51EBB21-E119-45D5-A567-601AFE87699C}" type="presOf" srcId="{7D4EC6E6-5CEC-4BBA-9978-B40377461A2A}" destId="{834C7491-955C-43C3-960E-E67878D79A14}" srcOrd="0" destOrd="0" presId="urn:microsoft.com/office/officeart/2005/8/layout/hierarchy4"/>
    <dgm:cxn modelId="{A4456D24-8AB7-49CF-99BF-4995973597C3}" srcId="{BDF36A40-5155-44DC-81B5-FDF97212420F}" destId="{81A51984-8214-4242-A5A4-47A093E9D174}" srcOrd="3" destOrd="0" parTransId="{D729CFE2-E6DB-4F1A-8167-BEE6919E7C68}" sibTransId="{B557DDDF-9C21-479F-94BB-91B8577BF084}"/>
    <dgm:cxn modelId="{FAD75767-7A0F-4FE5-BC66-4D36E2FA6059}" srcId="{BDF36A40-5155-44DC-81B5-FDF97212420F}" destId="{7D4EC6E6-5CEC-4BBA-9978-B40377461A2A}" srcOrd="1" destOrd="0" parTransId="{6676DFCA-885C-4988-B0C6-BED08A4213FF}" sibTransId="{B9CDA4D1-2CEB-4878-BEA1-67B7CD7D105F}"/>
    <dgm:cxn modelId="{627D566F-7F6F-463B-85F6-29B65A07D2B1}" type="presOf" srcId="{27369A9F-DEDB-418E-BCF1-556FFC744911}" destId="{AEFB4FCB-093A-4EAC-84BC-9D39C8D97876}" srcOrd="0" destOrd="0" presId="urn:microsoft.com/office/officeart/2005/8/layout/hierarchy4"/>
    <dgm:cxn modelId="{E6980777-5ED2-4BAF-BBCF-FB239A401102}" type="presOf" srcId="{BDF36A40-5155-44DC-81B5-FDF97212420F}" destId="{C9F62C13-2F5D-40EE-BD27-E8BF7E9D2241}" srcOrd="0" destOrd="0" presId="urn:microsoft.com/office/officeart/2005/8/layout/hierarchy4"/>
    <dgm:cxn modelId="{84896E9B-B257-4599-8C58-718A459F7190}" srcId="{F2FFAC1E-0E20-4471-9A6D-DD5857436335}" destId="{BDF36A40-5155-44DC-81B5-FDF97212420F}" srcOrd="0" destOrd="0" parTransId="{5420F210-AE33-4395-8E7F-7E3E157FDB63}" sibTransId="{71E47877-CBAA-4127-873A-654E3DC319A5}"/>
    <dgm:cxn modelId="{81C32FB1-198B-4976-8B8D-52B27406E7BD}" srcId="{BDF36A40-5155-44DC-81B5-FDF97212420F}" destId="{9686E0FB-667C-469C-8374-FCFFC6EFF242}" srcOrd="0" destOrd="0" parTransId="{4D0F33A0-8C67-4A33-99F7-69BB5178F0A0}" sibTransId="{CB2231E2-4DA6-42EF-ABAA-DD64F4A05B50}"/>
    <dgm:cxn modelId="{E22331BE-6220-4E1A-96F9-CC0B32677E4C}" srcId="{BDF36A40-5155-44DC-81B5-FDF97212420F}" destId="{27369A9F-DEDB-418E-BCF1-556FFC744911}" srcOrd="2" destOrd="0" parTransId="{D406A9BE-AFDF-4034-8281-D6BA9A978AC1}" sibTransId="{3C9B2EDE-6B79-4657-A2F1-A371EFB183C9}"/>
    <dgm:cxn modelId="{4F05B0C2-CBB5-40F5-A3BF-258DA64AEFEE}" type="presOf" srcId="{9686E0FB-667C-469C-8374-FCFFC6EFF242}" destId="{280CC1D5-C41C-4BF6-8927-3B3EEC003413}" srcOrd="0" destOrd="0" presId="urn:microsoft.com/office/officeart/2005/8/layout/hierarchy4"/>
    <dgm:cxn modelId="{005665CA-7997-420B-9BB3-486E54998D21}" type="presOf" srcId="{81A51984-8214-4242-A5A4-47A093E9D174}" destId="{D14AB746-39AE-45A3-8E6A-000AB1926BBC}" srcOrd="0" destOrd="0" presId="urn:microsoft.com/office/officeart/2005/8/layout/hierarchy4"/>
    <dgm:cxn modelId="{029005EB-1133-445F-8086-E31A2BE71038}" type="presOf" srcId="{F2FFAC1E-0E20-4471-9A6D-DD5857436335}" destId="{00187374-548B-4824-98B8-F3BB45E4227E}" srcOrd="0" destOrd="0" presId="urn:microsoft.com/office/officeart/2005/8/layout/hierarchy4"/>
    <dgm:cxn modelId="{AC9012D2-500B-4BD4-B959-51F283A1061E}" type="presParOf" srcId="{00187374-548B-4824-98B8-F3BB45E4227E}" destId="{40D6CCD4-D000-4FCC-B17A-259BC6ADAF62}" srcOrd="0" destOrd="0" presId="urn:microsoft.com/office/officeart/2005/8/layout/hierarchy4"/>
    <dgm:cxn modelId="{8992C750-5A6B-49F2-A575-F575332A9FAD}" type="presParOf" srcId="{40D6CCD4-D000-4FCC-B17A-259BC6ADAF62}" destId="{C9F62C13-2F5D-40EE-BD27-E8BF7E9D2241}" srcOrd="0" destOrd="0" presId="urn:microsoft.com/office/officeart/2005/8/layout/hierarchy4"/>
    <dgm:cxn modelId="{68DB2669-D8E6-433B-8DF4-ABB66DB07039}" type="presParOf" srcId="{40D6CCD4-D000-4FCC-B17A-259BC6ADAF62}" destId="{2B9DCCC1-F021-4609-B1A7-6CF4FC20D094}" srcOrd="1" destOrd="0" presId="urn:microsoft.com/office/officeart/2005/8/layout/hierarchy4"/>
    <dgm:cxn modelId="{132A9232-5D71-4DBE-90B2-3D95804744A9}" type="presParOf" srcId="{40D6CCD4-D000-4FCC-B17A-259BC6ADAF62}" destId="{54D89EB8-F673-4873-8590-4BACA6EE92BD}" srcOrd="2" destOrd="0" presId="urn:microsoft.com/office/officeart/2005/8/layout/hierarchy4"/>
    <dgm:cxn modelId="{11187A63-E1A6-489A-AE41-72A9B091C28C}" type="presParOf" srcId="{54D89EB8-F673-4873-8590-4BACA6EE92BD}" destId="{BB63EA6F-776A-40F4-9293-905206FA392F}" srcOrd="0" destOrd="0" presId="urn:microsoft.com/office/officeart/2005/8/layout/hierarchy4"/>
    <dgm:cxn modelId="{AE84F3F7-3B29-4ADF-9508-3296069C7F7F}" type="presParOf" srcId="{BB63EA6F-776A-40F4-9293-905206FA392F}" destId="{280CC1D5-C41C-4BF6-8927-3B3EEC003413}" srcOrd="0" destOrd="0" presId="urn:microsoft.com/office/officeart/2005/8/layout/hierarchy4"/>
    <dgm:cxn modelId="{86D16118-BBE5-4BA1-A946-BB6383EE0E9C}" type="presParOf" srcId="{BB63EA6F-776A-40F4-9293-905206FA392F}" destId="{C0836DCA-D6F0-4CCC-AB76-2C2677E60CE8}" srcOrd="1" destOrd="0" presId="urn:microsoft.com/office/officeart/2005/8/layout/hierarchy4"/>
    <dgm:cxn modelId="{2EC9A7A2-FD3B-4015-B2F9-8287C409B9C8}" type="presParOf" srcId="{54D89EB8-F673-4873-8590-4BACA6EE92BD}" destId="{1B301A2B-09A6-444E-867D-9F5C80DE8EA2}" srcOrd="1" destOrd="0" presId="urn:microsoft.com/office/officeart/2005/8/layout/hierarchy4"/>
    <dgm:cxn modelId="{171D0043-682E-4FC5-BA17-E04EAEFB4988}" type="presParOf" srcId="{54D89EB8-F673-4873-8590-4BACA6EE92BD}" destId="{91DA2845-9141-432A-A69C-A5EC621E49C2}" srcOrd="2" destOrd="0" presId="urn:microsoft.com/office/officeart/2005/8/layout/hierarchy4"/>
    <dgm:cxn modelId="{9B69E037-5EC2-4946-BCB0-A6CE06013CC6}" type="presParOf" srcId="{91DA2845-9141-432A-A69C-A5EC621E49C2}" destId="{834C7491-955C-43C3-960E-E67878D79A14}" srcOrd="0" destOrd="0" presId="urn:microsoft.com/office/officeart/2005/8/layout/hierarchy4"/>
    <dgm:cxn modelId="{102BBE94-550D-4B23-81EE-7355C6EB1310}" type="presParOf" srcId="{91DA2845-9141-432A-A69C-A5EC621E49C2}" destId="{124791BB-ECC1-4110-8B3D-48832F61FF3D}" srcOrd="1" destOrd="0" presId="urn:microsoft.com/office/officeart/2005/8/layout/hierarchy4"/>
    <dgm:cxn modelId="{549E7451-420D-47C9-8D26-2125EA757744}" type="presParOf" srcId="{54D89EB8-F673-4873-8590-4BACA6EE92BD}" destId="{23CCF504-00A6-4A81-9812-F12EDB2F0016}" srcOrd="3" destOrd="0" presId="urn:microsoft.com/office/officeart/2005/8/layout/hierarchy4"/>
    <dgm:cxn modelId="{2279AA2B-89A5-4D5C-9E8F-DC121BD7A90D}" type="presParOf" srcId="{54D89EB8-F673-4873-8590-4BACA6EE92BD}" destId="{4AA8901E-B25F-4591-99B5-E0D581AA3618}" srcOrd="4" destOrd="0" presId="urn:microsoft.com/office/officeart/2005/8/layout/hierarchy4"/>
    <dgm:cxn modelId="{54C7083C-A298-4674-B2FE-CF16DCDD13F2}" type="presParOf" srcId="{4AA8901E-B25F-4591-99B5-E0D581AA3618}" destId="{AEFB4FCB-093A-4EAC-84BC-9D39C8D97876}" srcOrd="0" destOrd="0" presId="urn:microsoft.com/office/officeart/2005/8/layout/hierarchy4"/>
    <dgm:cxn modelId="{20B5E6B4-C7F1-4599-BE1A-F3432FC00A3C}" type="presParOf" srcId="{4AA8901E-B25F-4591-99B5-E0D581AA3618}" destId="{B8CB99E2-E135-484B-BB16-D4F34E8F6DFF}" srcOrd="1" destOrd="0" presId="urn:microsoft.com/office/officeart/2005/8/layout/hierarchy4"/>
    <dgm:cxn modelId="{2CEA4220-7D3D-4C69-A159-D5CFF4EB02E2}" type="presParOf" srcId="{54D89EB8-F673-4873-8590-4BACA6EE92BD}" destId="{7C581CE6-45A2-47C5-9287-C5DB90D5E599}" srcOrd="5" destOrd="0" presId="urn:microsoft.com/office/officeart/2005/8/layout/hierarchy4"/>
    <dgm:cxn modelId="{0407DD19-5D82-4201-A2AE-529623ED1BAE}" type="presParOf" srcId="{54D89EB8-F673-4873-8590-4BACA6EE92BD}" destId="{20C99782-D0C9-41AD-808D-33BB85377CD0}" srcOrd="6" destOrd="0" presId="urn:microsoft.com/office/officeart/2005/8/layout/hierarchy4"/>
    <dgm:cxn modelId="{B104B477-A64B-412C-8085-F8D42DFF2494}" type="presParOf" srcId="{20C99782-D0C9-41AD-808D-33BB85377CD0}" destId="{D14AB746-39AE-45A3-8E6A-000AB1926BBC}" srcOrd="0" destOrd="0" presId="urn:microsoft.com/office/officeart/2005/8/layout/hierarchy4"/>
    <dgm:cxn modelId="{E7B1E8DD-112A-4B4A-8C1A-1384347DB6C7}" type="presParOf" srcId="{20C99782-D0C9-41AD-808D-33BB85377CD0}" destId="{D3B23A82-1FA4-418C-B499-4D5C15B8D82F}"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FFAC1E-0E20-4471-9A6D-DD5857436335}" type="doc">
      <dgm:prSet loTypeId="urn:microsoft.com/office/officeart/2005/8/layout/hierarchy4" loCatId="list" qsTypeId="urn:microsoft.com/office/officeart/2005/8/quickstyle/simple1" qsCatId="simple" csTypeId="urn:microsoft.com/office/officeart/2005/8/colors/accent2_2" csCatId="accent2" phldr="1"/>
      <dgm:spPr/>
      <dgm:t>
        <a:bodyPr/>
        <a:lstStyle/>
        <a:p>
          <a:endParaRPr kumimoji="1" lang="ja-JP" altLang="en-US"/>
        </a:p>
      </dgm:t>
    </dgm:pt>
    <dgm:pt modelId="{BDF36A40-5155-44DC-81B5-FDF97212420F}">
      <dgm:prSet phldrT="[テキスト]"/>
      <dgm:spPr/>
      <dgm:t>
        <a:bodyPr/>
        <a:lstStyle/>
        <a:p>
          <a:r>
            <a:rPr kumimoji="1" lang="ja-JP" altLang="en-US" dirty="0"/>
            <a:t>ハードウェア</a:t>
          </a:r>
          <a:r>
            <a:rPr kumimoji="1" lang="en-US" altLang="ja-JP" dirty="0"/>
            <a:t>/AWS</a:t>
          </a:r>
          <a:r>
            <a:rPr kumimoji="1" lang="ja-JP" altLang="en-US" dirty="0"/>
            <a:t>グローバルインフラストラクチャー</a:t>
          </a:r>
        </a:p>
      </dgm:t>
    </dgm:pt>
    <dgm:pt modelId="{5420F210-AE33-4395-8E7F-7E3E157FDB63}" type="parTrans" cxnId="{84896E9B-B257-4599-8C58-718A459F7190}">
      <dgm:prSet/>
      <dgm:spPr/>
      <dgm:t>
        <a:bodyPr/>
        <a:lstStyle/>
        <a:p>
          <a:endParaRPr kumimoji="1" lang="ja-JP" altLang="en-US"/>
        </a:p>
      </dgm:t>
    </dgm:pt>
    <dgm:pt modelId="{71E47877-CBAA-4127-873A-654E3DC319A5}" type="sibTrans" cxnId="{84896E9B-B257-4599-8C58-718A459F7190}">
      <dgm:prSet/>
      <dgm:spPr/>
      <dgm:t>
        <a:bodyPr/>
        <a:lstStyle/>
        <a:p>
          <a:endParaRPr kumimoji="1" lang="ja-JP" altLang="en-US"/>
        </a:p>
      </dgm:t>
    </dgm:pt>
    <dgm:pt modelId="{9686E0FB-667C-469C-8374-FCFFC6EFF242}">
      <dgm:prSet phldrT="[テキスト]"/>
      <dgm:spPr/>
      <dgm:t>
        <a:bodyPr/>
        <a:lstStyle/>
        <a:p>
          <a:r>
            <a:rPr kumimoji="1" lang="ja-JP" altLang="en-US" dirty="0"/>
            <a:t>リージョン</a:t>
          </a:r>
        </a:p>
      </dgm:t>
    </dgm:pt>
    <dgm:pt modelId="{4D0F33A0-8C67-4A33-99F7-69BB5178F0A0}" type="parTrans" cxnId="{81C32FB1-198B-4976-8B8D-52B27406E7BD}">
      <dgm:prSet/>
      <dgm:spPr/>
      <dgm:t>
        <a:bodyPr/>
        <a:lstStyle/>
        <a:p>
          <a:endParaRPr kumimoji="1" lang="ja-JP" altLang="en-US"/>
        </a:p>
      </dgm:t>
    </dgm:pt>
    <dgm:pt modelId="{CB2231E2-4DA6-42EF-ABAA-DD64F4A05B50}" type="sibTrans" cxnId="{81C32FB1-198B-4976-8B8D-52B27406E7BD}">
      <dgm:prSet/>
      <dgm:spPr/>
      <dgm:t>
        <a:bodyPr/>
        <a:lstStyle/>
        <a:p>
          <a:endParaRPr kumimoji="1" lang="ja-JP" altLang="en-US"/>
        </a:p>
      </dgm:t>
    </dgm:pt>
    <dgm:pt modelId="{7D4EC6E6-5CEC-4BBA-9978-B40377461A2A}">
      <dgm:prSet phldrT="[テキスト]"/>
      <dgm:spPr/>
      <dgm:t>
        <a:bodyPr/>
        <a:lstStyle/>
        <a:p>
          <a:r>
            <a:rPr kumimoji="1" lang="ja-JP" altLang="en-US" dirty="0"/>
            <a:t>アベイラビリティゾーン</a:t>
          </a:r>
        </a:p>
      </dgm:t>
    </dgm:pt>
    <dgm:pt modelId="{6676DFCA-885C-4988-B0C6-BED08A4213FF}" type="parTrans" cxnId="{FAD75767-7A0F-4FE5-BC66-4D36E2FA6059}">
      <dgm:prSet/>
      <dgm:spPr/>
      <dgm:t>
        <a:bodyPr/>
        <a:lstStyle/>
        <a:p>
          <a:endParaRPr kumimoji="1" lang="ja-JP" altLang="en-US"/>
        </a:p>
      </dgm:t>
    </dgm:pt>
    <dgm:pt modelId="{B9CDA4D1-2CEB-4878-BEA1-67B7CD7D105F}" type="sibTrans" cxnId="{FAD75767-7A0F-4FE5-BC66-4D36E2FA6059}">
      <dgm:prSet/>
      <dgm:spPr/>
      <dgm:t>
        <a:bodyPr/>
        <a:lstStyle/>
        <a:p>
          <a:endParaRPr kumimoji="1" lang="ja-JP" altLang="en-US"/>
        </a:p>
      </dgm:t>
    </dgm:pt>
    <dgm:pt modelId="{27369A9F-DEDB-418E-BCF1-556FFC744911}">
      <dgm:prSet phldrT="[テキスト]"/>
      <dgm:spPr/>
      <dgm:t>
        <a:bodyPr/>
        <a:lstStyle/>
        <a:p>
          <a:r>
            <a:rPr kumimoji="1" lang="ja-JP" altLang="en-US" dirty="0"/>
            <a:t>エッジロケーション</a:t>
          </a:r>
        </a:p>
      </dgm:t>
    </dgm:pt>
    <dgm:pt modelId="{D406A9BE-AFDF-4034-8281-D6BA9A978AC1}" type="parTrans" cxnId="{E22331BE-6220-4E1A-96F9-CC0B32677E4C}">
      <dgm:prSet/>
      <dgm:spPr/>
      <dgm:t>
        <a:bodyPr/>
        <a:lstStyle/>
        <a:p>
          <a:endParaRPr kumimoji="1" lang="ja-JP" altLang="en-US"/>
        </a:p>
      </dgm:t>
    </dgm:pt>
    <dgm:pt modelId="{3C9B2EDE-6B79-4657-A2F1-A371EFB183C9}" type="sibTrans" cxnId="{E22331BE-6220-4E1A-96F9-CC0B32677E4C}">
      <dgm:prSet/>
      <dgm:spPr/>
      <dgm:t>
        <a:bodyPr/>
        <a:lstStyle/>
        <a:p>
          <a:endParaRPr kumimoji="1" lang="ja-JP" altLang="en-US"/>
        </a:p>
      </dgm:t>
    </dgm:pt>
    <dgm:pt modelId="{81A51984-8214-4242-A5A4-47A093E9D174}">
      <dgm:prSet phldrT="[テキスト]"/>
      <dgm:spPr/>
      <dgm:t>
        <a:bodyPr/>
        <a:lstStyle/>
        <a:p>
          <a:r>
            <a:rPr kumimoji="1" lang="ja-JP" altLang="en-US" dirty="0"/>
            <a:t>ネットワーキング</a:t>
          </a:r>
        </a:p>
      </dgm:t>
    </dgm:pt>
    <dgm:pt modelId="{D729CFE2-E6DB-4F1A-8167-BEE6919E7C68}" type="parTrans" cxnId="{A4456D24-8AB7-49CF-99BF-4995973597C3}">
      <dgm:prSet/>
      <dgm:spPr/>
      <dgm:t>
        <a:bodyPr/>
        <a:lstStyle/>
        <a:p>
          <a:endParaRPr kumimoji="1" lang="ja-JP" altLang="en-US"/>
        </a:p>
      </dgm:t>
    </dgm:pt>
    <dgm:pt modelId="{B557DDDF-9C21-479F-94BB-91B8577BF084}" type="sibTrans" cxnId="{A4456D24-8AB7-49CF-99BF-4995973597C3}">
      <dgm:prSet/>
      <dgm:spPr/>
      <dgm:t>
        <a:bodyPr/>
        <a:lstStyle/>
        <a:p>
          <a:endParaRPr kumimoji="1" lang="ja-JP" altLang="en-US"/>
        </a:p>
      </dgm:t>
    </dgm:pt>
    <dgm:pt modelId="{00187374-548B-4824-98B8-F3BB45E4227E}" type="pres">
      <dgm:prSet presAssocID="{F2FFAC1E-0E20-4471-9A6D-DD5857436335}" presName="Name0" presStyleCnt="0">
        <dgm:presLayoutVars>
          <dgm:chPref val="1"/>
          <dgm:dir/>
          <dgm:animOne val="branch"/>
          <dgm:animLvl val="lvl"/>
          <dgm:resizeHandles/>
        </dgm:presLayoutVars>
      </dgm:prSet>
      <dgm:spPr/>
    </dgm:pt>
    <dgm:pt modelId="{40D6CCD4-D000-4FCC-B17A-259BC6ADAF62}" type="pres">
      <dgm:prSet presAssocID="{BDF36A40-5155-44DC-81B5-FDF97212420F}" presName="vertOne" presStyleCnt="0"/>
      <dgm:spPr/>
    </dgm:pt>
    <dgm:pt modelId="{C9F62C13-2F5D-40EE-BD27-E8BF7E9D2241}" type="pres">
      <dgm:prSet presAssocID="{BDF36A40-5155-44DC-81B5-FDF97212420F}" presName="txOne" presStyleLbl="node0" presStyleIdx="0" presStyleCnt="1">
        <dgm:presLayoutVars>
          <dgm:chPref val="3"/>
        </dgm:presLayoutVars>
      </dgm:prSet>
      <dgm:spPr/>
    </dgm:pt>
    <dgm:pt modelId="{2B9DCCC1-F021-4609-B1A7-6CF4FC20D094}" type="pres">
      <dgm:prSet presAssocID="{BDF36A40-5155-44DC-81B5-FDF97212420F}" presName="parTransOne" presStyleCnt="0"/>
      <dgm:spPr/>
    </dgm:pt>
    <dgm:pt modelId="{54D89EB8-F673-4873-8590-4BACA6EE92BD}" type="pres">
      <dgm:prSet presAssocID="{BDF36A40-5155-44DC-81B5-FDF97212420F}" presName="horzOne" presStyleCnt="0"/>
      <dgm:spPr/>
    </dgm:pt>
    <dgm:pt modelId="{BB63EA6F-776A-40F4-9293-905206FA392F}" type="pres">
      <dgm:prSet presAssocID="{9686E0FB-667C-469C-8374-FCFFC6EFF242}" presName="vertTwo" presStyleCnt="0"/>
      <dgm:spPr/>
    </dgm:pt>
    <dgm:pt modelId="{280CC1D5-C41C-4BF6-8927-3B3EEC003413}" type="pres">
      <dgm:prSet presAssocID="{9686E0FB-667C-469C-8374-FCFFC6EFF242}" presName="txTwo" presStyleLbl="node2" presStyleIdx="0" presStyleCnt="4">
        <dgm:presLayoutVars>
          <dgm:chPref val="3"/>
        </dgm:presLayoutVars>
      </dgm:prSet>
      <dgm:spPr/>
    </dgm:pt>
    <dgm:pt modelId="{C0836DCA-D6F0-4CCC-AB76-2C2677E60CE8}" type="pres">
      <dgm:prSet presAssocID="{9686E0FB-667C-469C-8374-FCFFC6EFF242}" presName="horzTwo" presStyleCnt="0"/>
      <dgm:spPr/>
    </dgm:pt>
    <dgm:pt modelId="{1B301A2B-09A6-444E-867D-9F5C80DE8EA2}" type="pres">
      <dgm:prSet presAssocID="{CB2231E2-4DA6-42EF-ABAA-DD64F4A05B50}" presName="sibSpaceTwo" presStyleCnt="0"/>
      <dgm:spPr/>
    </dgm:pt>
    <dgm:pt modelId="{91DA2845-9141-432A-A69C-A5EC621E49C2}" type="pres">
      <dgm:prSet presAssocID="{7D4EC6E6-5CEC-4BBA-9978-B40377461A2A}" presName="vertTwo" presStyleCnt="0"/>
      <dgm:spPr/>
    </dgm:pt>
    <dgm:pt modelId="{834C7491-955C-43C3-960E-E67878D79A14}" type="pres">
      <dgm:prSet presAssocID="{7D4EC6E6-5CEC-4BBA-9978-B40377461A2A}" presName="txTwo" presStyleLbl="node2" presStyleIdx="1" presStyleCnt="4">
        <dgm:presLayoutVars>
          <dgm:chPref val="3"/>
        </dgm:presLayoutVars>
      </dgm:prSet>
      <dgm:spPr/>
    </dgm:pt>
    <dgm:pt modelId="{124791BB-ECC1-4110-8B3D-48832F61FF3D}" type="pres">
      <dgm:prSet presAssocID="{7D4EC6E6-5CEC-4BBA-9978-B40377461A2A}" presName="horzTwo" presStyleCnt="0"/>
      <dgm:spPr/>
    </dgm:pt>
    <dgm:pt modelId="{23CCF504-00A6-4A81-9812-F12EDB2F0016}" type="pres">
      <dgm:prSet presAssocID="{B9CDA4D1-2CEB-4878-BEA1-67B7CD7D105F}" presName="sibSpaceTwo" presStyleCnt="0"/>
      <dgm:spPr/>
    </dgm:pt>
    <dgm:pt modelId="{4AA8901E-B25F-4591-99B5-E0D581AA3618}" type="pres">
      <dgm:prSet presAssocID="{27369A9F-DEDB-418E-BCF1-556FFC744911}" presName="vertTwo" presStyleCnt="0"/>
      <dgm:spPr/>
    </dgm:pt>
    <dgm:pt modelId="{AEFB4FCB-093A-4EAC-84BC-9D39C8D97876}" type="pres">
      <dgm:prSet presAssocID="{27369A9F-DEDB-418E-BCF1-556FFC744911}" presName="txTwo" presStyleLbl="node2" presStyleIdx="2" presStyleCnt="4">
        <dgm:presLayoutVars>
          <dgm:chPref val="3"/>
        </dgm:presLayoutVars>
      </dgm:prSet>
      <dgm:spPr/>
    </dgm:pt>
    <dgm:pt modelId="{B8CB99E2-E135-484B-BB16-D4F34E8F6DFF}" type="pres">
      <dgm:prSet presAssocID="{27369A9F-DEDB-418E-BCF1-556FFC744911}" presName="horzTwo" presStyleCnt="0"/>
      <dgm:spPr/>
    </dgm:pt>
    <dgm:pt modelId="{7C581CE6-45A2-47C5-9287-C5DB90D5E599}" type="pres">
      <dgm:prSet presAssocID="{3C9B2EDE-6B79-4657-A2F1-A371EFB183C9}" presName="sibSpaceTwo" presStyleCnt="0"/>
      <dgm:spPr/>
    </dgm:pt>
    <dgm:pt modelId="{20C99782-D0C9-41AD-808D-33BB85377CD0}" type="pres">
      <dgm:prSet presAssocID="{81A51984-8214-4242-A5A4-47A093E9D174}" presName="vertTwo" presStyleCnt="0"/>
      <dgm:spPr/>
    </dgm:pt>
    <dgm:pt modelId="{D14AB746-39AE-45A3-8E6A-000AB1926BBC}" type="pres">
      <dgm:prSet presAssocID="{81A51984-8214-4242-A5A4-47A093E9D174}" presName="txTwo" presStyleLbl="node2" presStyleIdx="3" presStyleCnt="4">
        <dgm:presLayoutVars>
          <dgm:chPref val="3"/>
        </dgm:presLayoutVars>
      </dgm:prSet>
      <dgm:spPr/>
    </dgm:pt>
    <dgm:pt modelId="{D3B23A82-1FA4-418C-B499-4D5C15B8D82F}" type="pres">
      <dgm:prSet presAssocID="{81A51984-8214-4242-A5A4-47A093E9D174}" presName="horzTwo" presStyleCnt="0"/>
      <dgm:spPr/>
    </dgm:pt>
  </dgm:ptLst>
  <dgm:cxnLst>
    <dgm:cxn modelId="{C51EBB21-E119-45D5-A567-601AFE87699C}" type="presOf" srcId="{7D4EC6E6-5CEC-4BBA-9978-B40377461A2A}" destId="{834C7491-955C-43C3-960E-E67878D79A14}" srcOrd="0" destOrd="0" presId="urn:microsoft.com/office/officeart/2005/8/layout/hierarchy4"/>
    <dgm:cxn modelId="{A4456D24-8AB7-49CF-99BF-4995973597C3}" srcId="{BDF36A40-5155-44DC-81B5-FDF97212420F}" destId="{81A51984-8214-4242-A5A4-47A093E9D174}" srcOrd="3" destOrd="0" parTransId="{D729CFE2-E6DB-4F1A-8167-BEE6919E7C68}" sibTransId="{B557DDDF-9C21-479F-94BB-91B8577BF084}"/>
    <dgm:cxn modelId="{FAD75767-7A0F-4FE5-BC66-4D36E2FA6059}" srcId="{BDF36A40-5155-44DC-81B5-FDF97212420F}" destId="{7D4EC6E6-5CEC-4BBA-9978-B40377461A2A}" srcOrd="1" destOrd="0" parTransId="{6676DFCA-885C-4988-B0C6-BED08A4213FF}" sibTransId="{B9CDA4D1-2CEB-4878-BEA1-67B7CD7D105F}"/>
    <dgm:cxn modelId="{627D566F-7F6F-463B-85F6-29B65A07D2B1}" type="presOf" srcId="{27369A9F-DEDB-418E-BCF1-556FFC744911}" destId="{AEFB4FCB-093A-4EAC-84BC-9D39C8D97876}" srcOrd="0" destOrd="0" presId="urn:microsoft.com/office/officeart/2005/8/layout/hierarchy4"/>
    <dgm:cxn modelId="{E6980777-5ED2-4BAF-BBCF-FB239A401102}" type="presOf" srcId="{BDF36A40-5155-44DC-81B5-FDF97212420F}" destId="{C9F62C13-2F5D-40EE-BD27-E8BF7E9D2241}" srcOrd="0" destOrd="0" presId="urn:microsoft.com/office/officeart/2005/8/layout/hierarchy4"/>
    <dgm:cxn modelId="{84896E9B-B257-4599-8C58-718A459F7190}" srcId="{F2FFAC1E-0E20-4471-9A6D-DD5857436335}" destId="{BDF36A40-5155-44DC-81B5-FDF97212420F}" srcOrd="0" destOrd="0" parTransId="{5420F210-AE33-4395-8E7F-7E3E157FDB63}" sibTransId="{71E47877-CBAA-4127-873A-654E3DC319A5}"/>
    <dgm:cxn modelId="{81C32FB1-198B-4976-8B8D-52B27406E7BD}" srcId="{BDF36A40-5155-44DC-81B5-FDF97212420F}" destId="{9686E0FB-667C-469C-8374-FCFFC6EFF242}" srcOrd="0" destOrd="0" parTransId="{4D0F33A0-8C67-4A33-99F7-69BB5178F0A0}" sibTransId="{CB2231E2-4DA6-42EF-ABAA-DD64F4A05B50}"/>
    <dgm:cxn modelId="{E22331BE-6220-4E1A-96F9-CC0B32677E4C}" srcId="{BDF36A40-5155-44DC-81B5-FDF97212420F}" destId="{27369A9F-DEDB-418E-BCF1-556FFC744911}" srcOrd="2" destOrd="0" parTransId="{D406A9BE-AFDF-4034-8281-D6BA9A978AC1}" sibTransId="{3C9B2EDE-6B79-4657-A2F1-A371EFB183C9}"/>
    <dgm:cxn modelId="{4F05B0C2-CBB5-40F5-A3BF-258DA64AEFEE}" type="presOf" srcId="{9686E0FB-667C-469C-8374-FCFFC6EFF242}" destId="{280CC1D5-C41C-4BF6-8927-3B3EEC003413}" srcOrd="0" destOrd="0" presId="urn:microsoft.com/office/officeart/2005/8/layout/hierarchy4"/>
    <dgm:cxn modelId="{005665CA-7997-420B-9BB3-486E54998D21}" type="presOf" srcId="{81A51984-8214-4242-A5A4-47A093E9D174}" destId="{D14AB746-39AE-45A3-8E6A-000AB1926BBC}" srcOrd="0" destOrd="0" presId="urn:microsoft.com/office/officeart/2005/8/layout/hierarchy4"/>
    <dgm:cxn modelId="{029005EB-1133-445F-8086-E31A2BE71038}" type="presOf" srcId="{F2FFAC1E-0E20-4471-9A6D-DD5857436335}" destId="{00187374-548B-4824-98B8-F3BB45E4227E}" srcOrd="0" destOrd="0" presId="urn:microsoft.com/office/officeart/2005/8/layout/hierarchy4"/>
    <dgm:cxn modelId="{AC9012D2-500B-4BD4-B959-51F283A1061E}" type="presParOf" srcId="{00187374-548B-4824-98B8-F3BB45E4227E}" destId="{40D6CCD4-D000-4FCC-B17A-259BC6ADAF62}" srcOrd="0" destOrd="0" presId="urn:microsoft.com/office/officeart/2005/8/layout/hierarchy4"/>
    <dgm:cxn modelId="{8992C750-5A6B-49F2-A575-F575332A9FAD}" type="presParOf" srcId="{40D6CCD4-D000-4FCC-B17A-259BC6ADAF62}" destId="{C9F62C13-2F5D-40EE-BD27-E8BF7E9D2241}" srcOrd="0" destOrd="0" presId="urn:microsoft.com/office/officeart/2005/8/layout/hierarchy4"/>
    <dgm:cxn modelId="{68DB2669-D8E6-433B-8DF4-ABB66DB07039}" type="presParOf" srcId="{40D6CCD4-D000-4FCC-B17A-259BC6ADAF62}" destId="{2B9DCCC1-F021-4609-B1A7-6CF4FC20D094}" srcOrd="1" destOrd="0" presId="urn:microsoft.com/office/officeart/2005/8/layout/hierarchy4"/>
    <dgm:cxn modelId="{132A9232-5D71-4DBE-90B2-3D95804744A9}" type="presParOf" srcId="{40D6CCD4-D000-4FCC-B17A-259BC6ADAF62}" destId="{54D89EB8-F673-4873-8590-4BACA6EE92BD}" srcOrd="2" destOrd="0" presId="urn:microsoft.com/office/officeart/2005/8/layout/hierarchy4"/>
    <dgm:cxn modelId="{11187A63-E1A6-489A-AE41-72A9B091C28C}" type="presParOf" srcId="{54D89EB8-F673-4873-8590-4BACA6EE92BD}" destId="{BB63EA6F-776A-40F4-9293-905206FA392F}" srcOrd="0" destOrd="0" presId="urn:microsoft.com/office/officeart/2005/8/layout/hierarchy4"/>
    <dgm:cxn modelId="{AE84F3F7-3B29-4ADF-9508-3296069C7F7F}" type="presParOf" srcId="{BB63EA6F-776A-40F4-9293-905206FA392F}" destId="{280CC1D5-C41C-4BF6-8927-3B3EEC003413}" srcOrd="0" destOrd="0" presId="urn:microsoft.com/office/officeart/2005/8/layout/hierarchy4"/>
    <dgm:cxn modelId="{86D16118-BBE5-4BA1-A946-BB6383EE0E9C}" type="presParOf" srcId="{BB63EA6F-776A-40F4-9293-905206FA392F}" destId="{C0836DCA-D6F0-4CCC-AB76-2C2677E60CE8}" srcOrd="1" destOrd="0" presId="urn:microsoft.com/office/officeart/2005/8/layout/hierarchy4"/>
    <dgm:cxn modelId="{2EC9A7A2-FD3B-4015-B2F9-8287C409B9C8}" type="presParOf" srcId="{54D89EB8-F673-4873-8590-4BACA6EE92BD}" destId="{1B301A2B-09A6-444E-867D-9F5C80DE8EA2}" srcOrd="1" destOrd="0" presId="urn:microsoft.com/office/officeart/2005/8/layout/hierarchy4"/>
    <dgm:cxn modelId="{171D0043-682E-4FC5-BA17-E04EAEFB4988}" type="presParOf" srcId="{54D89EB8-F673-4873-8590-4BACA6EE92BD}" destId="{91DA2845-9141-432A-A69C-A5EC621E49C2}" srcOrd="2" destOrd="0" presId="urn:microsoft.com/office/officeart/2005/8/layout/hierarchy4"/>
    <dgm:cxn modelId="{9B69E037-5EC2-4946-BCB0-A6CE06013CC6}" type="presParOf" srcId="{91DA2845-9141-432A-A69C-A5EC621E49C2}" destId="{834C7491-955C-43C3-960E-E67878D79A14}" srcOrd="0" destOrd="0" presId="urn:microsoft.com/office/officeart/2005/8/layout/hierarchy4"/>
    <dgm:cxn modelId="{102BBE94-550D-4B23-81EE-7355C6EB1310}" type="presParOf" srcId="{91DA2845-9141-432A-A69C-A5EC621E49C2}" destId="{124791BB-ECC1-4110-8B3D-48832F61FF3D}" srcOrd="1" destOrd="0" presId="urn:microsoft.com/office/officeart/2005/8/layout/hierarchy4"/>
    <dgm:cxn modelId="{549E7451-420D-47C9-8D26-2125EA757744}" type="presParOf" srcId="{54D89EB8-F673-4873-8590-4BACA6EE92BD}" destId="{23CCF504-00A6-4A81-9812-F12EDB2F0016}" srcOrd="3" destOrd="0" presId="urn:microsoft.com/office/officeart/2005/8/layout/hierarchy4"/>
    <dgm:cxn modelId="{2279AA2B-89A5-4D5C-9E8F-DC121BD7A90D}" type="presParOf" srcId="{54D89EB8-F673-4873-8590-4BACA6EE92BD}" destId="{4AA8901E-B25F-4591-99B5-E0D581AA3618}" srcOrd="4" destOrd="0" presId="urn:microsoft.com/office/officeart/2005/8/layout/hierarchy4"/>
    <dgm:cxn modelId="{54C7083C-A298-4674-B2FE-CF16DCDD13F2}" type="presParOf" srcId="{4AA8901E-B25F-4591-99B5-E0D581AA3618}" destId="{AEFB4FCB-093A-4EAC-84BC-9D39C8D97876}" srcOrd="0" destOrd="0" presId="urn:microsoft.com/office/officeart/2005/8/layout/hierarchy4"/>
    <dgm:cxn modelId="{20B5E6B4-C7F1-4599-BE1A-F3432FC00A3C}" type="presParOf" srcId="{4AA8901E-B25F-4591-99B5-E0D581AA3618}" destId="{B8CB99E2-E135-484B-BB16-D4F34E8F6DFF}" srcOrd="1" destOrd="0" presId="urn:microsoft.com/office/officeart/2005/8/layout/hierarchy4"/>
    <dgm:cxn modelId="{2CEA4220-7D3D-4C69-A159-D5CFF4EB02E2}" type="presParOf" srcId="{54D89EB8-F673-4873-8590-4BACA6EE92BD}" destId="{7C581CE6-45A2-47C5-9287-C5DB90D5E599}" srcOrd="5" destOrd="0" presId="urn:microsoft.com/office/officeart/2005/8/layout/hierarchy4"/>
    <dgm:cxn modelId="{0407DD19-5D82-4201-A2AE-529623ED1BAE}" type="presParOf" srcId="{54D89EB8-F673-4873-8590-4BACA6EE92BD}" destId="{20C99782-D0C9-41AD-808D-33BB85377CD0}" srcOrd="6" destOrd="0" presId="urn:microsoft.com/office/officeart/2005/8/layout/hierarchy4"/>
    <dgm:cxn modelId="{B104B477-A64B-412C-8085-F8D42DFF2494}" type="presParOf" srcId="{20C99782-D0C9-41AD-808D-33BB85377CD0}" destId="{D14AB746-39AE-45A3-8E6A-000AB1926BBC}" srcOrd="0" destOrd="0" presId="urn:microsoft.com/office/officeart/2005/8/layout/hierarchy4"/>
    <dgm:cxn modelId="{E7B1E8DD-112A-4B4A-8C1A-1384347DB6C7}" type="presParOf" srcId="{20C99782-D0C9-41AD-808D-33BB85377CD0}" destId="{D3B23A82-1FA4-418C-B499-4D5C15B8D82F}"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2C13-2F5D-40EE-BD27-E8BF7E9D2241}">
      <dsp:nvSpPr>
        <dsp:cNvPr id="0" name=""/>
        <dsp:cNvSpPr/>
      </dsp:nvSpPr>
      <dsp:spPr>
        <a:xfrm>
          <a:off x="1458" y="167"/>
          <a:ext cx="8135778"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利用者のデータ</a:t>
          </a:r>
        </a:p>
      </dsp:txBody>
      <dsp:txXfrm>
        <a:off x="16653" y="15362"/>
        <a:ext cx="8105388" cy="488393"/>
      </dsp:txXfrm>
    </dsp:sp>
    <dsp:sp modelId="{280CC1D5-C41C-4BF6-8927-3B3EEC003413}">
      <dsp:nvSpPr>
        <dsp:cNvPr id="0" name=""/>
        <dsp:cNvSpPr/>
      </dsp:nvSpPr>
      <dsp:spPr>
        <a:xfrm>
          <a:off x="1458" y="618538"/>
          <a:ext cx="8135778"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プラットフォーム、アプリケーション、</a:t>
          </a:r>
          <a:r>
            <a:rPr kumimoji="1" lang="en-US" altLang="ja-JP" sz="1700" kern="1200" dirty="0"/>
            <a:t>ID</a:t>
          </a:r>
          <a:r>
            <a:rPr kumimoji="1" lang="ja-JP" altLang="en-US" sz="1700" kern="1200" dirty="0"/>
            <a:t>とアクセス管理</a:t>
          </a:r>
        </a:p>
      </dsp:txBody>
      <dsp:txXfrm>
        <a:off x="16653" y="633733"/>
        <a:ext cx="8105388" cy="488393"/>
      </dsp:txXfrm>
    </dsp:sp>
    <dsp:sp modelId="{32BD16ED-66D3-4844-8B1B-C5AA8257B056}">
      <dsp:nvSpPr>
        <dsp:cNvPr id="0" name=""/>
        <dsp:cNvSpPr/>
      </dsp:nvSpPr>
      <dsp:spPr>
        <a:xfrm>
          <a:off x="1458" y="1236909"/>
          <a:ext cx="8135778"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オペレーティングシステム、ネットワーク、ファイアウォール構成</a:t>
          </a:r>
        </a:p>
      </dsp:txBody>
      <dsp:txXfrm>
        <a:off x="16653" y="1252104"/>
        <a:ext cx="8105388" cy="488393"/>
      </dsp:txXfrm>
    </dsp:sp>
    <dsp:sp modelId="{4B191FAE-227F-4E13-9C78-C8786DC9012C}">
      <dsp:nvSpPr>
        <dsp:cNvPr id="0" name=""/>
        <dsp:cNvSpPr/>
      </dsp:nvSpPr>
      <dsp:spPr>
        <a:xfrm>
          <a:off x="1458" y="1855280"/>
          <a:ext cx="2674483"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クライアント側のデータ暗号化と</a:t>
          </a:r>
          <a:endParaRPr kumimoji="1" lang="en-US" altLang="ja-JP" sz="900" kern="1200" dirty="0"/>
        </a:p>
        <a:p>
          <a:pPr marL="0" lvl="0" indent="0" algn="ctr" defTabSz="400050">
            <a:lnSpc>
              <a:spcPct val="90000"/>
            </a:lnSpc>
            <a:spcBef>
              <a:spcPct val="0"/>
            </a:spcBef>
            <a:spcAft>
              <a:spcPct val="35000"/>
            </a:spcAft>
            <a:buNone/>
          </a:pPr>
          <a:r>
            <a:rPr kumimoji="1" lang="ja-JP" altLang="en-US" sz="900" kern="1200" dirty="0"/>
            <a:t>データ整合性認証</a:t>
          </a:r>
        </a:p>
      </dsp:txBody>
      <dsp:txXfrm>
        <a:off x="16653" y="1870475"/>
        <a:ext cx="2644093" cy="488393"/>
      </dsp:txXfrm>
    </dsp:sp>
    <dsp:sp modelId="{C05B1DDF-4416-4896-98BF-FB21EFE443BD}">
      <dsp:nvSpPr>
        <dsp:cNvPr id="0" name=""/>
        <dsp:cNvSpPr/>
      </dsp:nvSpPr>
      <dsp:spPr>
        <a:xfrm>
          <a:off x="2732105" y="1855280"/>
          <a:ext cx="2674483"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サーバー側の暗号化</a:t>
          </a:r>
          <a:endParaRPr kumimoji="1" lang="en-US" altLang="ja-JP" sz="900" kern="1200" dirty="0"/>
        </a:p>
        <a:p>
          <a:pPr marL="0" lvl="0" indent="0" algn="ctr" defTabSz="400050">
            <a:lnSpc>
              <a:spcPct val="90000"/>
            </a:lnSpc>
            <a:spcBef>
              <a:spcPct val="0"/>
            </a:spcBef>
            <a:spcAft>
              <a:spcPct val="35000"/>
            </a:spcAft>
            <a:buNone/>
          </a:pPr>
          <a:r>
            <a:rPr kumimoji="1" lang="ja-JP" altLang="en-US" sz="900" kern="1200" dirty="0"/>
            <a:t>（ファイルシステムやデータ）</a:t>
          </a:r>
        </a:p>
      </dsp:txBody>
      <dsp:txXfrm>
        <a:off x="2747300" y="1870475"/>
        <a:ext cx="2644093" cy="488393"/>
      </dsp:txXfrm>
    </dsp:sp>
    <dsp:sp modelId="{F224FF8A-2E2C-455E-ACFD-BED68804BB54}">
      <dsp:nvSpPr>
        <dsp:cNvPr id="0" name=""/>
        <dsp:cNvSpPr/>
      </dsp:nvSpPr>
      <dsp:spPr>
        <a:xfrm>
          <a:off x="5462753" y="1855280"/>
          <a:ext cx="2674483" cy="51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ネットワークトラフィック保護</a:t>
          </a:r>
          <a:endParaRPr kumimoji="1" lang="en-US" altLang="ja-JP" sz="900" kern="1200" dirty="0"/>
        </a:p>
        <a:p>
          <a:pPr marL="0" lvl="0" indent="0" algn="ctr" defTabSz="400050">
            <a:lnSpc>
              <a:spcPct val="90000"/>
            </a:lnSpc>
            <a:spcBef>
              <a:spcPct val="0"/>
            </a:spcBef>
            <a:spcAft>
              <a:spcPct val="35000"/>
            </a:spcAft>
            <a:buNone/>
          </a:pPr>
          <a:r>
            <a:rPr kumimoji="1" lang="ja-JP" altLang="en-US" sz="900" kern="1200" dirty="0"/>
            <a:t>（暗号化、整合性、アイデンティティ）</a:t>
          </a:r>
        </a:p>
      </dsp:txBody>
      <dsp:txXfrm>
        <a:off x="5477948" y="1870475"/>
        <a:ext cx="2644093" cy="488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2C13-2F5D-40EE-BD27-E8BF7E9D2241}">
      <dsp:nvSpPr>
        <dsp:cNvPr id="0" name=""/>
        <dsp:cNvSpPr/>
      </dsp:nvSpPr>
      <dsp:spPr>
        <a:xfrm>
          <a:off x="1315" y="216"/>
          <a:ext cx="8136064"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ソフトウェア</a:t>
          </a:r>
        </a:p>
      </dsp:txBody>
      <dsp:txXfrm>
        <a:off x="15922" y="14823"/>
        <a:ext cx="8106850" cy="469518"/>
      </dsp:txXfrm>
    </dsp:sp>
    <dsp:sp modelId="{280CC1D5-C41C-4BF6-8927-3B3EEC003413}">
      <dsp:nvSpPr>
        <dsp:cNvPr id="0" name=""/>
        <dsp:cNvSpPr/>
      </dsp:nvSpPr>
      <dsp:spPr>
        <a:xfrm>
          <a:off x="1315"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コンピュート</a:t>
          </a:r>
        </a:p>
      </dsp:txBody>
      <dsp:txXfrm>
        <a:off x="15922" y="704719"/>
        <a:ext cx="1884253" cy="469518"/>
      </dsp:txXfrm>
    </dsp:sp>
    <dsp:sp modelId="{834C7491-955C-43C3-960E-E67878D79A14}">
      <dsp:nvSpPr>
        <dsp:cNvPr id="0" name=""/>
        <dsp:cNvSpPr/>
      </dsp:nvSpPr>
      <dsp:spPr>
        <a:xfrm>
          <a:off x="2075514"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ストレージ</a:t>
          </a:r>
        </a:p>
      </dsp:txBody>
      <dsp:txXfrm>
        <a:off x="2090121" y="704719"/>
        <a:ext cx="1884253" cy="469518"/>
      </dsp:txXfrm>
    </dsp:sp>
    <dsp:sp modelId="{AEFB4FCB-093A-4EAC-84BC-9D39C8D97876}">
      <dsp:nvSpPr>
        <dsp:cNvPr id="0" name=""/>
        <dsp:cNvSpPr/>
      </dsp:nvSpPr>
      <dsp:spPr>
        <a:xfrm>
          <a:off x="4149713"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データベース</a:t>
          </a:r>
        </a:p>
      </dsp:txBody>
      <dsp:txXfrm>
        <a:off x="4164320" y="704719"/>
        <a:ext cx="1884253" cy="469518"/>
      </dsp:txXfrm>
    </dsp:sp>
    <dsp:sp modelId="{D14AB746-39AE-45A3-8E6A-000AB1926BBC}">
      <dsp:nvSpPr>
        <dsp:cNvPr id="0" name=""/>
        <dsp:cNvSpPr/>
      </dsp:nvSpPr>
      <dsp:spPr>
        <a:xfrm>
          <a:off x="6223912"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ネットワーキング</a:t>
          </a:r>
        </a:p>
      </dsp:txBody>
      <dsp:txXfrm>
        <a:off x="6238519" y="704719"/>
        <a:ext cx="1884253" cy="469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2C13-2F5D-40EE-BD27-E8BF7E9D2241}">
      <dsp:nvSpPr>
        <dsp:cNvPr id="0" name=""/>
        <dsp:cNvSpPr/>
      </dsp:nvSpPr>
      <dsp:spPr>
        <a:xfrm>
          <a:off x="1315" y="216"/>
          <a:ext cx="8136064"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dirty="0"/>
            <a:t>ハードウェア</a:t>
          </a:r>
          <a:r>
            <a:rPr kumimoji="1" lang="en-US" altLang="ja-JP" sz="1700" kern="1200" dirty="0"/>
            <a:t>/AWS</a:t>
          </a:r>
          <a:r>
            <a:rPr kumimoji="1" lang="ja-JP" altLang="en-US" sz="1700" kern="1200" dirty="0"/>
            <a:t>グローバルインフラストラクチャー</a:t>
          </a:r>
        </a:p>
      </dsp:txBody>
      <dsp:txXfrm>
        <a:off x="15922" y="14823"/>
        <a:ext cx="8106850" cy="469518"/>
      </dsp:txXfrm>
    </dsp:sp>
    <dsp:sp modelId="{280CC1D5-C41C-4BF6-8927-3B3EEC003413}">
      <dsp:nvSpPr>
        <dsp:cNvPr id="0" name=""/>
        <dsp:cNvSpPr/>
      </dsp:nvSpPr>
      <dsp:spPr>
        <a:xfrm>
          <a:off x="1315"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リージョン</a:t>
          </a:r>
        </a:p>
      </dsp:txBody>
      <dsp:txXfrm>
        <a:off x="15922" y="704719"/>
        <a:ext cx="1884253" cy="469518"/>
      </dsp:txXfrm>
    </dsp:sp>
    <dsp:sp modelId="{834C7491-955C-43C3-960E-E67878D79A14}">
      <dsp:nvSpPr>
        <dsp:cNvPr id="0" name=""/>
        <dsp:cNvSpPr/>
      </dsp:nvSpPr>
      <dsp:spPr>
        <a:xfrm>
          <a:off x="2075514"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アベイラビリティゾーン</a:t>
          </a:r>
        </a:p>
      </dsp:txBody>
      <dsp:txXfrm>
        <a:off x="2090121" y="704719"/>
        <a:ext cx="1884253" cy="469518"/>
      </dsp:txXfrm>
    </dsp:sp>
    <dsp:sp modelId="{AEFB4FCB-093A-4EAC-84BC-9D39C8D97876}">
      <dsp:nvSpPr>
        <dsp:cNvPr id="0" name=""/>
        <dsp:cNvSpPr/>
      </dsp:nvSpPr>
      <dsp:spPr>
        <a:xfrm>
          <a:off x="4149713"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エッジロケーション</a:t>
          </a:r>
        </a:p>
      </dsp:txBody>
      <dsp:txXfrm>
        <a:off x="4164320" y="704719"/>
        <a:ext cx="1884253" cy="469518"/>
      </dsp:txXfrm>
    </dsp:sp>
    <dsp:sp modelId="{D14AB746-39AE-45A3-8E6A-000AB1926BBC}">
      <dsp:nvSpPr>
        <dsp:cNvPr id="0" name=""/>
        <dsp:cNvSpPr/>
      </dsp:nvSpPr>
      <dsp:spPr>
        <a:xfrm>
          <a:off x="6223912" y="690112"/>
          <a:ext cx="1913467" cy="498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ネットワーキング</a:t>
          </a:r>
        </a:p>
      </dsp:txBody>
      <dsp:txXfrm>
        <a:off x="6238519" y="704719"/>
        <a:ext cx="1884253" cy="4695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166831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147777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304604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50840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37085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259150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296333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266381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78802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421343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C0571CB-9527-4CF4-82A8-289F79D4B07E}" type="datetimeFigureOut">
              <a:rPr kumimoji="1" lang="ja-JP" altLang="en-US" smtClean="0"/>
              <a:t>2023/2/28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245792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71CB-9527-4CF4-82A8-289F79D4B07E}" type="datetimeFigureOut">
              <a:rPr kumimoji="1" lang="ja-JP" altLang="en-US" smtClean="0"/>
              <a:t>2023/2/28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7903D-7F82-41B7-9786-08B5F1C889FA}" type="slidenum">
              <a:rPr kumimoji="1" lang="ja-JP" altLang="en-US" smtClean="0"/>
              <a:t>‹#›</a:t>
            </a:fld>
            <a:endParaRPr kumimoji="1" lang="ja-JP" altLang="en-US"/>
          </a:p>
        </p:txBody>
      </p:sp>
    </p:spTree>
    <p:extLst>
      <p:ext uri="{BB962C8B-B14F-4D97-AF65-F5344CB8AC3E}">
        <p14:creationId xmlns:p14="http://schemas.microsoft.com/office/powerpoint/2010/main" val="235876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第一章 </a:t>
            </a:r>
            <a:r>
              <a:rPr lang="en-US" altLang="ja-JP" dirty="0"/>
              <a:t>AWS</a:t>
            </a:r>
            <a:r>
              <a:rPr lang="ja-JP" altLang="en-US" dirty="0"/>
              <a:t>の概要</a:t>
            </a:r>
            <a:endParaRPr kumimoji="1" lang="ja-JP" altLang="en-US" dirty="0"/>
          </a:p>
        </p:txBody>
      </p:sp>
      <p:sp>
        <p:nvSpPr>
          <p:cNvPr id="3" name="サブタイトル 2"/>
          <p:cNvSpPr>
            <a:spLocks noGrp="1"/>
          </p:cNvSpPr>
          <p:nvPr>
            <p:ph type="subTitle" idx="1"/>
          </p:nvPr>
        </p:nvSpPr>
        <p:spPr/>
        <p:txBody>
          <a:bodyPr/>
          <a:lstStyle/>
          <a:p>
            <a:r>
              <a:rPr lang="en-US" altLang="ja-JP" dirty="0"/>
              <a:t>2022</a:t>
            </a:r>
            <a:r>
              <a:rPr lang="ja-JP" altLang="en-US" dirty="0"/>
              <a:t>年度 北海道</a:t>
            </a:r>
            <a:r>
              <a:rPr lang="en-US" altLang="ja-JP" dirty="0"/>
              <a:t>DX</a:t>
            </a:r>
            <a:r>
              <a:rPr lang="ja-JP" altLang="en-US" dirty="0"/>
              <a:t>人材育成研究会</a:t>
            </a:r>
            <a:endParaRPr kumimoji="1" lang="ja-JP" altLang="en-US" dirty="0"/>
          </a:p>
        </p:txBody>
      </p:sp>
    </p:spTree>
    <p:extLst>
      <p:ext uri="{BB962C8B-B14F-4D97-AF65-F5344CB8AC3E}">
        <p14:creationId xmlns:p14="http://schemas.microsoft.com/office/powerpoint/2010/main" val="336339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Platform as a Service (PaaS)</a:t>
            </a:r>
            <a:r>
              <a:rPr lang="ja-JP" altLang="en-US" dirty="0"/>
              <a:t>「パース」</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ja-JP" altLang="en-US" dirty="0"/>
              <a:t>ミドルウェアまでを提供するサービス。				</a:t>
            </a:r>
          </a:p>
          <a:p>
            <a:pPr marL="0" indent="0">
              <a:buNone/>
            </a:pPr>
            <a:r>
              <a:rPr lang="ja-JP" altLang="en-US" dirty="0"/>
              <a:t>サーバーなどのインフラ設備に加え、</a:t>
            </a:r>
            <a:r>
              <a:rPr lang="en-US" altLang="ja-JP" dirty="0"/>
              <a:t>OS</a:t>
            </a:r>
            <a:r>
              <a:rPr lang="ja-JP" altLang="en-US" dirty="0"/>
              <a:t>やミドルウェアまで提供される。</a:t>
            </a:r>
          </a:p>
          <a:p>
            <a:pPr marL="0" indent="0">
              <a:buNone/>
            </a:pPr>
            <a:r>
              <a:rPr lang="ja-JP" altLang="en-US" dirty="0"/>
              <a:t>データベース環境やアプリケーション実行環境などを形成することができるため、スムーズにソフトウェア開発やアプリケーション開発を行うことが可能。</a:t>
            </a:r>
          </a:p>
          <a:p>
            <a:pPr marL="0" indent="0">
              <a:buNone/>
            </a:pPr>
            <a:r>
              <a:rPr lang="ja-JP" altLang="en-US" dirty="0"/>
              <a:t>リソースの調達、容量計画、ソフトウェアメンテナンス、パッチの適用、またはアプリケーションの実行に関連するその他の作業について心配する必要がなくなることが利点。				</a:t>
            </a:r>
          </a:p>
          <a:p>
            <a:pPr marL="0" indent="0">
              <a:buNone/>
            </a:pPr>
            <a:r>
              <a:rPr lang="ja-JP" altLang="en-US" dirty="0"/>
              <a:t>					</a:t>
            </a:r>
          </a:p>
        </p:txBody>
      </p:sp>
    </p:spTree>
    <p:extLst>
      <p:ext uri="{BB962C8B-B14F-4D97-AF65-F5344CB8AC3E}">
        <p14:creationId xmlns:p14="http://schemas.microsoft.com/office/powerpoint/2010/main" val="49172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Software as a Service (SaaS)</a:t>
            </a:r>
            <a:r>
              <a:rPr lang="ja-JP" altLang="en-US" dirty="0"/>
              <a:t>「サース」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アプリケーションまでを提供するサービス。</a:t>
            </a:r>
            <a:endParaRPr lang="en-US" altLang="ja-JP" dirty="0"/>
          </a:p>
          <a:p>
            <a:pPr marL="0" indent="0">
              <a:buNone/>
            </a:pPr>
            <a:r>
              <a:rPr lang="ja-JP" altLang="en-US" dirty="0"/>
              <a:t>サービスのメンテナンスやインフラの管理が不要となり、アプリケーションの使用方法のみの考慮でよい。</a:t>
            </a:r>
            <a:endParaRPr lang="en-US" altLang="ja-JP" dirty="0"/>
          </a:p>
          <a:p>
            <a:pPr marL="0" indent="0">
              <a:buNone/>
            </a:pPr>
            <a:endParaRPr lang="en-US" altLang="ja-JP" dirty="0"/>
          </a:p>
          <a:p>
            <a:pPr marL="0" indent="0">
              <a:buNone/>
            </a:pPr>
            <a:r>
              <a:rPr lang="en-US" altLang="ja-JP" dirty="0"/>
              <a:t>SaaS </a:t>
            </a:r>
            <a:r>
              <a:rPr lang="ja-JP" altLang="en-US" dirty="0"/>
              <a:t>アプリケーションの一般的な例の </a:t>
            </a:r>
            <a:r>
              <a:rPr lang="en-US" altLang="ja-JP" dirty="0"/>
              <a:t>1 </a:t>
            </a:r>
            <a:r>
              <a:rPr lang="ja-JP" altLang="en-US" dirty="0"/>
              <a:t>つに、ウェブベースの </a:t>
            </a:r>
            <a:r>
              <a:rPr lang="en-US" altLang="ja-JP" dirty="0"/>
              <a:t>E </a:t>
            </a:r>
            <a:r>
              <a:rPr lang="ja-JP" altLang="en-US" dirty="0"/>
              <a:t>メールがある。</a:t>
            </a:r>
            <a:endParaRPr lang="en-US" altLang="ja-JP" dirty="0"/>
          </a:p>
          <a:p>
            <a:pPr marL="0" indent="0">
              <a:buNone/>
            </a:pPr>
            <a:r>
              <a:rPr lang="ja-JP" altLang="en-US" dirty="0"/>
              <a:t>このようなサービスでは、メール製品への追加機能を管理することなくメールを送受信することが可能で、メールプログラムを実行しているサーバーやオペレーティングシステムのメンテナンスを行う必要はない。					</a:t>
            </a:r>
          </a:p>
          <a:p>
            <a:pPr marL="0" indent="0">
              <a:buNone/>
            </a:pPr>
            <a:endParaRPr kumimoji="1" lang="ja-JP" altLang="en-US" dirty="0"/>
          </a:p>
        </p:txBody>
      </p:sp>
    </p:spTree>
    <p:extLst>
      <p:ext uri="{BB962C8B-B14F-4D97-AF65-F5344CB8AC3E}">
        <p14:creationId xmlns:p14="http://schemas.microsoft.com/office/powerpoint/2010/main" val="134461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1CCBE-2614-76FF-D816-B747A9691A11}"/>
              </a:ext>
            </a:extLst>
          </p:cNvPr>
          <p:cNvSpPr>
            <a:spLocks noGrp="1"/>
          </p:cNvSpPr>
          <p:nvPr>
            <p:ph type="title"/>
          </p:nvPr>
        </p:nvSpPr>
        <p:spPr/>
        <p:txBody>
          <a:bodyPr/>
          <a:lstStyle/>
          <a:p>
            <a:r>
              <a:rPr kumimoji="1" lang="ja-JP" altLang="en-US" dirty="0"/>
              <a:t>クラウドのデプロイモデル</a:t>
            </a:r>
          </a:p>
        </p:txBody>
      </p:sp>
      <p:sp>
        <p:nvSpPr>
          <p:cNvPr id="3" name="コンテンツ プレースホルダー 2">
            <a:extLst>
              <a:ext uri="{FF2B5EF4-FFF2-40B4-BE49-F238E27FC236}">
                <a16:creationId xmlns:a16="http://schemas.microsoft.com/office/drawing/2014/main" id="{4130796F-0D40-F231-9232-96797C02AA16}"/>
              </a:ext>
            </a:extLst>
          </p:cNvPr>
          <p:cNvSpPr>
            <a:spLocks noGrp="1"/>
          </p:cNvSpPr>
          <p:nvPr>
            <p:ph idx="1"/>
          </p:nvPr>
        </p:nvSpPr>
        <p:spPr/>
        <p:txBody>
          <a:bodyPr>
            <a:normAutofit lnSpcReduction="10000"/>
          </a:bodyPr>
          <a:lstStyle/>
          <a:p>
            <a:r>
              <a:rPr kumimoji="1" lang="ja-JP" altLang="en-US" dirty="0"/>
              <a:t>クラウド</a:t>
            </a:r>
            <a:endParaRPr kumimoji="1" lang="en-US" altLang="ja-JP" dirty="0"/>
          </a:p>
          <a:p>
            <a:pPr marL="457200" lvl="1" indent="0">
              <a:buNone/>
            </a:pPr>
            <a:r>
              <a:rPr lang="ja-JP" altLang="en-US" dirty="0"/>
              <a:t>アプリケーションがクラウド上に配置され、アプリケーションがクラウド上で実行される。</a:t>
            </a:r>
            <a:endParaRPr lang="en-US" altLang="ja-JP" dirty="0"/>
          </a:p>
          <a:p>
            <a:pPr marL="457200" lvl="1" indent="0">
              <a:buNone/>
            </a:pPr>
            <a:endParaRPr lang="en-US" altLang="ja-JP" dirty="0"/>
          </a:p>
          <a:p>
            <a:r>
              <a:rPr kumimoji="1" lang="ja-JP" altLang="en-US" dirty="0"/>
              <a:t>ハイブリッド</a:t>
            </a:r>
            <a:endParaRPr kumimoji="1" lang="en-US" altLang="ja-JP" dirty="0"/>
          </a:p>
          <a:p>
            <a:pPr marL="457200" lvl="1" indent="0">
              <a:buNone/>
            </a:pPr>
            <a:r>
              <a:rPr lang="ja-JP" altLang="en-US" dirty="0"/>
              <a:t>クラウド上のリソースとオンプレミスのリソース間で、インフラとアプリケーションを接続する。</a:t>
            </a:r>
            <a:endParaRPr lang="en-US" altLang="ja-JP" dirty="0"/>
          </a:p>
          <a:p>
            <a:pPr marL="457200" lvl="1" indent="0">
              <a:buNone/>
            </a:pPr>
            <a:endParaRPr lang="en-US" altLang="ja-JP" dirty="0"/>
          </a:p>
          <a:p>
            <a:r>
              <a:rPr kumimoji="1" lang="ja-JP" altLang="en-US" dirty="0"/>
              <a:t>オンプレミス（プライベートクラウド）</a:t>
            </a:r>
            <a:endParaRPr kumimoji="1" lang="en-US" altLang="ja-JP" dirty="0"/>
          </a:p>
          <a:p>
            <a:pPr marL="457200" lvl="1" indent="0">
              <a:buNone/>
            </a:pPr>
            <a:r>
              <a:rPr kumimoji="1" lang="ja-JP" altLang="en-US" dirty="0"/>
              <a:t>仮想化およびリソース管理のツールを使用し、リソースをオンプレミスに配置する。</a:t>
            </a:r>
          </a:p>
        </p:txBody>
      </p:sp>
    </p:spTree>
    <p:extLst>
      <p:ext uri="{BB962C8B-B14F-4D97-AF65-F5344CB8AC3E}">
        <p14:creationId xmlns:p14="http://schemas.microsoft.com/office/powerpoint/2010/main" val="302437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3.AWS</a:t>
            </a:r>
            <a:r>
              <a:rPr lang="ja-JP" altLang="en-US" dirty="0"/>
              <a:t>のメリット・デメリット</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5293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のメリット</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lnSpc>
                <a:spcPct val="100000"/>
              </a:lnSpc>
              <a:buNone/>
            </a:pPr>
            <a:r>
              <a:rPr lang="ja-JP" altLang="en-US" dirty="0"/>
              <a:t>①自由度が高い					</a:t>
            </a:r>
          </a:p>
          <a:p>
            <a:pPr marL="457200" lvl="1" indent="0">
              <a:lnSpc>
                <a:spcPct val="100000"/>
              </a:lnSpc>
              <a:buNone/>
            </a:pPr>
            <a:r>
              <a:rPr lang="en-US" altLang="ja-JP" dirty="0"/>
              <a:t>AWS</a:t>
            </a:r>
            <a:r>
              <a:rPr lang="ja-JP" altLang="en-US" dirty="0"/>
              <a:t>は</a:t>
            </a:r>
            <a:r>
              <a:rPr lang="en-US" altLang="ja-JP" dirty="0"/>
              <a:t>100</a:t>
            </a:r>
            <a:r>
              <a:rPr lang="ja-JP" altLang="en-US" dirty="0"/>
              <a:t>種類以上のサービスを展開しておりその利用方法は幅広く様々な分野で利用可能。また多くのサービスから必要なものだけ使用可能。</a:t>
            </a:r>
            <a:endParaRPr lang="en-US" altLang="ja-JP" dirty="0"/>
          </a:p>
          <a:p>
            <a:pPr marL="0" indent="0">
              <a:lnSpc>
                <a:spcPct val="100000"/>
              </a:lnSpc>
              <a:buNone/>
            </a:pPr>
            <a:r>
              <a:rPr lang="ja-JP" altLang="en-US" dirty="0"/>
              <a:t>②セキュリティーレベルが高い</a:t>
            </a:r>
            <a:endParaRPr lang="en-US" altLang="ja-JP" dirty="0"/>
          </a:p>
          <a:p>
            <a:pPr marL="457200" lvl="1" indent="0">
              <a:lnSpc>
                <a:spcPct val="100000"/>
              </a:lnSpc>
              <a:buNone/>
            </a:pPr>
            <a:r>
              <a:rPr lang="ja-JP" altLang="en-US" dirty="0"/>
              <a:t>サービスの約</a:t>
            </a:r>
            <a:r>
              <a:rPr lang="en-US" altLang="ja-JP" dirty="0"/>
              <a:t>3</a:t>
            </a:r>
            <a:r>
              <a:rPr lang="ja-JP" altLang="en-US" dirty="0"/>
              <a:t>割がセキュリティ関連サービスとなっており、様々なセキュリティガイドラインに準拠している。また第三者機関による監査レポートをマネジメントコンソールから確認することが可能。</a:t>
            </a:r>
          </a:p>
          <a:p>
            <a:pPr marL="0" indent="0">
              <a:lnSpc>
                <a:spcPct val="100000"/>
              </a:lnSpc>
              <a:buNone/>
            </a:pPr>
            <a:r>
              <a:rPr lang="ja-JP" altLang="en-US" dirty="0"/>
              <a:t>③イニシャルコストが低い</a:t>
            </a:r>
            <a:endParaRPr lang="en-US" altLang="ja-JP" dirty="0"/>
          </a:p>
          <a:p>
            <a:pPr marL="457200" lvl="1" indent="0">
              <a:lnSpc>
                <a:spcPct val="100000"/>
              </a:lnSpc>
              <a:buNone/>
            </a:pPr>
            <a:r>
              <a:rPr lang="ja-JP" altLang="en-US" dirty="0"/>
              <a:t>初期導入費用が発生しないため、大型の初期投資を行う必要がなく、導入にかかるコストを削減することが可能。また利用した分だけ支払いが発生する従量課金制でもあるため短期間の利用も可能。				</a:t>
            </a:r>
          </a:p>
          <a:p>
            <a:pPr marL="0" indent="0">
              <a:lnSpc>
                <a:spcPct val="100000"/>
              </a:lnSpc>
              <a:buNone/>
            </a:pPr>
            <a:endParaRPr kumimoji="1" lang="ja-JP" altLang="en-US" dirty="0"/>
          </a:p>
        </p:txBody>
      </p:sp>
    </p:spTree>
    <p:extLst>
      <p:ext uri="{BB962C8B-B14F-4D97-AF65-F5344CB8AC3E}">
        <p14:creationId xmlns:p14="http://schemas.microsoft.com/office/powerpoint/2010/main" val="143590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48145"/>
            <a:ext cx="10515600" cy="5428818"/>
          </a:xfrm>
        </p:spPr>
        <p:txBody>
          <a:bodyPr>
            <a:normAutofit/>
          </a:bodyPr>
          <a:lstStyle/>
          <a:p>
            <a:pPr marL="0" indent="0">
              <a:lnSpc>
                <a:spcPct val="100000"/>
              </a:lnSpc>
              <a:buNone/>
            </a:pPr>
            <a:r>
              <a:rPr lang="ja-JP" altLang="en-US" dirty="0">
                <a:latin typeface="+mn-ea"/>
              </a:rPr>
              <a:t>④</a:t>
            </a:r>
            <a:r>
              <a:rPr kumimoji="1" lang="ja-JP" altLang="en-US" dirty="0">
                <a:latin typeface="+mn-ea"/>
              </a:rPr>
              <a:t>キャパシティー予測</a:t>
            </a:r>
            <a:r>
              <a:rPr lang="ja-JP" altLang="en-US" dirty="0">
                <a:latin typeface="+mn-ea"/>
              </a:rPr>
              <a:t>が</a:t>
            </a:r>
            <a:r>
              <a:rPr kumimoji="1" lang="ja-JP" altLang="en-US" dirty="0">
                <a:latin typeface="+mn-ea"/>
              </a:rPr>
              <a:t>不要</a:t>
            </a:r>
          </a:p>
          <a:p>
            <a:pPr marL="457200" lvl="1" indent="0">
              <a:lnSpc>
                <a:spcPct val="100000"/>
              </a:lnSpc>
              <a:buNone/>
            </a:pPr>
            <a:r>
              <a:rPr kumimoji="1" lang="ja-JP" altLang="en-US" dirty="0">
                <a:latin typeface="+mn-ea"/>
              </a:rPr>
              <a:t>必要な時にリソースを増減できるため、インフラのキャパシティーを予測する必要がない。</a:t>
            </a:r>
          </a:p>
          <a:p>
            <a:pPr marL="0" indent="0">
              <a:lnSpc>
                <a:spcPct val="100000"/>
              </a:lnSpc>
              <a:buNone/>
            </a:pPr>
            <a:r>
              <a:rPr lang="ja-JP" altLang="en-US" dirty="0">
                <a:latin typeface="+mn-ea"/>
              </a:rPr>
              <a:t>⑤データセンターの保守が不要</a:t>
            </a:r>
            <a:endParaRPr kumimoji="1" lang="ja-JP" altLang="en-US" dirty="0">
              <a:latin typeface="+mn-ea"/>
            </a:endParaRPr>
          </a:p>
          <a:p>
            <a:pPr marL="457200" lvl="1" indent="0">
              <a:lnSpc>
                <a:spcPct val="100000"/>
              </a:lnSpc>
              <a:buNone/>
            </a:pPr>
            <a:r>
              <a:rPr kumimoji="1" lang="ja-JP" altLang="en-US" dirty="0">
                <a:latin typeface="+mn-ea"/>
              </a:rPr>
              <a:t>サーバーの設置や管理などの作業が不要となるため、他の業務に集中することできる。</a:t>
            </a:r>
            <a:endParaRPr kumimoji="1" lang="ja-JP" altLang="en-US" sz="2600" dirty="0">
              <a:latin typeface="+mn-ea"/>
            </a:endParaRPr>
          </a:p>
          <a:p>
            <a:pPr marL="0" indent="0">
              <a:lnSpc>
                <a:spcPct val="100000"/>
              </a:lnSpc>
              <a:buNone/>
            </a:pPr>
            <a:r>
              <a:rPr lang="ja-JP" altLang="en-US" dirty="0">
                <a:latin typeface="+mn-ea"/>
              </a:rPr>
              <a:t>⑥大きな</a:t>
            </a:r>
            <a:r>
              <a:rPr kumimoji="1" lang="ja-JP" altLang="en-US" dirty="0">
                <a:latin typeface="+mn-ea"/>
              </a:rPr>
              <a:t>スケールメリット</a:t>
            </a:r>
          </a:p>
          <a:p>
            <a:pPr marL="457200" lvl="1" indent="0">
              <a:lnSpc>
                <a:spcPct val="100000"/>
              </a:lnSpc>
              <a:buNone/>
            </a:pPr>
            <a:r>
              <a:rPr kumimoji="1" lang="ja-JP" altLang="en-US" dirty="0">
                <a:latin typeface="+mn-ea"/>
              </a:rPr>
              <a:t>多くのユーザーがクラウドを使用することによるスケールメリットにより、従量課金制を低い料金で提供できる。</a:t>
            </a:r>
          </a:p>
        </p:txBody>
      </p:sp>
    </p:spTree>
    <p:extLst>
      <p:ext uri="{BB962C8B-B14F-4D97-AF65-F5344CB8AC3E}">
        <p14:creationId xmlns:p14="http://schemas.microsoft.com/office/powerpoint/2010/main" val="193757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のデメリット</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0" indent="0">
              <a:lnSpc>
                <a:spcPct val="120000"/>
              </a:lnSpc>
              <a:buNone/>
            </a:pPr>
            <a:r>
              <a:rPr lang="ja-JP" altLang="en-US" dirty="0"/>
              <a:t>①自由度が高すぎる	</a:t>
            </a:r>
            <a:endParaRPr lang="en-US" altLang="ja-JP" dirty="0"/>
          </a:p>
          <a:p>
            <a:pPr>
              <a:lnSpc>
                <a:spcPct val="120000"/>
              </a:lnSpc>
            </a:pPr>
            <a:r>
              <a:rPr lang="en-US" altLang="ja-JP" dirty="0"/>
              <a:t>AWS</a:t>
            </a:r>
            <a:r>
              <a:rPr lang="ja-JP" altLang="en-US" dirty="0" err="1"/>
              <a:t>が提</a:t>
            </a:r>
            <a:r>
              <a:rPr lang="ja-JP" altLang="en-US" dirty="0"/>
              <a:t>供しているのは、あくまでサービスのみ。メニューは豊富に揃っているが、サービスの利用方法について個別のサポートはない。</a:t>
            </a:r>
            <a:endParaRPr lang="en-US" altLang="ja-JP" dirty="0"/>
          </a:p>
          <a:p>
            <a:pPr>
              <a:lnSpc>
                <a:spcPct val="120000"/>
              </a:lnSpc>
            </a:pPr>
            <a:r>
              <a:rPr lang="ja-JP" altLang="en-US" dirty="0"/>
              <a:t>実現したい</a:t>
            </a:r>
            <a:r>
              <a:rPr lang="en-US" altLang="ja-JP" dirty="0"/>
              <a:t>Web</a:t>
            </a:r>
            <a:r>
              <a:rPr lang="ja-JP" altLang="en-US" dirty="0"/>
              <a:t>サイトや</a:t>
            </a:r>
            <a:r>
              <a:rPr lang="en-US" altLang="ja-JP" dirty="0"/>
              <a:t>Web</a:t>
            </a:r>
            <a:r>
              <a:rPr lang="ja-JP" altLang="en-US" dirty="0"/>
              <a:t>サービス、さらに</a:t>
            </a:r>
            <a:r>
              <a:rPr lang="en-US" altLang="ja-JP" dirty="0"/>
              <a:t>AWS</a:t>
            </a:r>
            <a:r>
              <a:rPr lang="ja-JP" altLang="en-US" dirty="0"/>
              <a:t>の導入などは自分で行い、トラブルが発生した際も対処する必要がある。</a:t>
            </a:r>
          </a:p>
          <a:p>
            <a:pPr marL="0" indent="0">
              <a:lnSpc>
                <a:spcPct val="120000"/>
              </a:lnSpc>
              <a:buNone/>
            </a:pPr>
            <a:r>
              <a:rPr lang="ja-JP" altLang="en-US" dirty="0"/>
              <a:t>		</a:t>
            </a:r>
          </a:p>
          <a:p>
            <a:pPr marL="0" indent="0">
              <a:lnSpc>
                <a:spcPct val="120000"/>
              </a:lnSpc>
              <a:buNone/>
            </a:pPr>
            <a:r>
              <a:rPr lang="ja-JP" altLang="en-US" dirty="0"/>
              <a:t>②ランニングコストが予測できない</a:t>
            </a:r>
            <a:endParaRPr lang="en-US" altLang="ja-JP" dirty="0"/>
          </a:p>
          <a:p>
            <a:pPr>
              <a:lnSpc>
                <a:spcPct val="120000"/>
              </a:lnSpc>
            </a:pPr>
            <a:r>
              <a:rPr lang="en-US" altLang="ja-JP" dirty="0"/>
              <a:t>AWS</a:t>
            </a:r>
            <a:r>
              <a:rPr lang="ja-JP" altLang="en-US" dirty="0"/>
              <a:t>は利用量に応じて料金が変化するサービスが多いので、毎月の費用が一定ではない。使用方法によっては高額になることもある。</a:t>
            </a:r>
            <a:endParaRPr lang="en-US" altLang="ja-JP" dirty="0"/>
          </a:p>
          <a:p>
            <a:pPr>
              <a:lnSpc>
                <a:spcPct val="120000"/>
              </a:lnSpc>
            </a:pPr>
            <a:r>
              <a:rPr lang="ja-JP" altLang="en-US" dirty="0"/>
              <a:t>使った容量は確認することができるので、ある程度の見積を出すことはできるが、請求書が来るまで正確な料金が分からないのが一般的。</a:t>
            </a:r>
            <a:endParaRPr lang="en-US" altLang="ja-JP" dirty="0"/>
          </a:p>
          <a:p>
            <a:pPr marL="0" indent="0">
              <a:lnSpc>
                <a:spcPct val="120000"/>
              </a:lnSpc>
              <a:buNone/>
            </a:pPr>
            <a:r>
              <a:rPr lang="ja-JP" altLang="en-US" dirty="0"/>
              <a:t>		</a:t>
            </a:r>
          </a:p>
          <a:p>
            <a:pPr marL="0" indent="0">
              <a:lnSpc>
                <a:spcPct val="120000"/>
              </a:lnSpc>
              <a:buNone/>
            </a:pPr>
            <a:endParaRPr kumimoji="1" lang="ja-JP" altLang="en-US" dirty="0"/>
          </a:p>
        </p:txBody>
      </p:sp>
    </p:spTree>
    <p:extLst>
      <p:ext uri="{BB962C8B-B14F-4D97-AF65-F5344CB8AC3E}">
        <p14:creationId xmlns:p14="http://schemas.microsoft.com/office/powerpoint/2010/main" val="112857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4.AWS</a:t>
            </a:r>
            <a:r>
              <a:rPr lang="ja-JP" altLang="en-US" dirty="0"/>
              <a:t>で利用可能なサービス</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8631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で利用可能な主なサービス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コンピューティング</a:t>
            </a:r>
            <a:endParaRPr kumimoji="1" lang="en-US" altLang="ja-JP" dirty="0"/>
          </a:p>
          <a:p>
            <a:pPr marL="457200" lvl="1" indent="0">
              <a:buNone/>
            </a:pPr>
            <a:r>
              <a:rPr lang="en-US" altLang="ja-JP" dirty="0"/>
              <a:t>EC2</a:t>
            </a:r>
            <a:r>
              <a:rPr lang="ja-JP" altLang="en-US" dirty="0"/>
              <a:t>（仮想サーバー）、</a:t>
            </a:r>
            <a:r>
              <a:rPr lang="en-US" altLang="ja-JP" dirty="0"/>
              <a:t>Lambda</a:t>
            </a:r>
            <a:r>
              <a:rPr lang="ja-JP" altLang="en-US" dirty="0"/>
              <a:t>（コード実行）</a:t>
            </a:r>
            <a:endParaRPr lang="en-US" altLang="ja-JP" dirty="0"/>
          </a:p>
          <a:p>
            <a:r>
              <a:rPr lang="ja-JP" altLang="en-US" dirty="0"/>
              <a:t>ストレージ</a:t>
            </a:r>
            <a:endParaRPr lang="en-US" altLang="ja-JP" dirty="0"/>
          </a:p>
          <a:p>
            <a:pPr marL="457200" lvl="1" indent="0">
              <a:buNone/>
            </a:pPr>
            <a:r>
              <a:rPr lang="en-US" altLang="ja-JP" dirty="0"/>
              <a:t>S3</a:t>
            </a:r>
            <a:r>
              <a:rPr lang="ja-JP" altLang="en-US" dirty="0"/>
              <a:t>（マネージド型のオブジェクトストレージ）、</a:t>
            </a:r>
            <a:r>
              <a:rPr lang="en-US" altLang="ja-JP" dirty="0"/>
              <a:t>EBS</a:t>
            </a:r>
            <a:r>
              <a:rPr lang="ja-JP" altLang="en-US" dirty="0"/>
              <a:t>（</a:t>
            </a:r>
            <a:r>
              <a:rPr lang="en-US" altLang="ja-JP" dirty="0"/>
              <a:t>EC2</a:t>
            </a:r>
            <a:r>
              <a:rPr lang="ja-JP" altLang="en-US" dirty="0"/>
              <a:t>ブロックストレージボリューム）</a:t>
            </a:r>
            <a:endParaRPr lang="en-US" altLang="ja-JP" dirty="0"/>
          </a:p>
          <a:p>
            <a:r>
              <a:rPr kumimoji="1" lang="ja-JP" altLang="en-US" dirty="0"/>
              <a:t>データベース</a:t>
            </a:r>
            <a:endParaRPr kumimoji="1" lang="en-US" altLang="ja-JP" dirty="0"/>
          </a:p>
          <a:p>
            <a:pPr marL="457200" lvl="1" indent="0">
              <a:buNone/>
            </a:pPr>
            <a:r>
              <a:rPr lang="en-US" altLang="ja-JP" dirty="0"/>
              <a:t>RDS</a:t>
            </a:r>
            <a:r>
              <a:rPr lang="ja-JP" altLang="en-US" dirty="0"/>
              <a:t>（リレーショナルデータベースサービス）、</a:t>
            </a:r>
            <a:r>
              <a:rPr lang="en-US" altLang="ja-JP" dirty="0"/>
              <a:t>DynamoDB</a:t>
            </a:r>
            <a:r>
              <a:rPr lang="ja-JP" altLang="en-US" dirty="0"/>
              <a:t>（マネージド型の</a:t>
            </a:r>
            <a:r>
              <a:rPr lang="en-US" altLang="ja-JP" dirty="0"/>
              <a:t>NoSQL</a:t>
            </a:r>
            <a:r>
              <a:rPr lang="ja-JP" altLang="en-US" dirty="0"/>
              <a:t>データベース）</a:t>
            </a:r>
            <a:endParaRPr lang="en-US" altLang="ja-JP" dirty="0"/>
          </a:p>
          <a:p>
            <a:r>
              <a:rPr kumimoji="1" lang="ja-JP" altLang="en-US" dirty="0"/>
              <a:t>ネットワークとコンテンツ配信</a:t>
            </a:r>
            <a:endParaRPr kumimoji="1" lang="en-US" altLang="ja-JP" dirty="0"/>
          </a:p>
          <a:p>
            <a:pPr marL="457200" lvl="1" indent="0">
              <a:buNone/>
            </a:pPr>
            <a:r>
              <a:rPr kumimoji="1" lang="en-US" altLang="ja-JP" dirty="0"/>
              <a:t>VPC</a:t>
            </a:r>
            <a:r>
              <a:rPr kumimoji="1" lang="ja-JP" altLang="en-US" dirty="0"/>
              <a:t>（プライベートな仮想ネットワーク）、</a:t>
            </a:r>
            <a:r>
              <a:rPr kumimoji="1" lang="en-US" altLang="ja-JP" dirty="0"/>
              <a:t>CloudFront</a:t>
            </a:r>
            <a:r>
              <a:rPr kumimoji="1" lang="ja-JP" altLang="en-US" dirty="0"/>
              <a:t>（コンテンツ配信ネットワーク）</a:t>
            </a:r>
          </a:p>
        </p:txBody>
      </p:sp>
    </p:spTree>
    <p:extLst>
      <p:ext uri="{BB962C8B-B14F-4D97-AF65-F5344CB8AC3E}">
        <p14:creationId xmlns:p14="http://schemas.microsoft.com/office/powerpoint/2010/main" val="4202259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で利用可能な</a:t>
            </a:r>
            <a:r>
              <a:rPr lang="en-US" altLang="ja-JP" dirty="0"/>
              <a:t>AI</a:t>
            </a:r>
            <a:r>
              <a:rPr lang="ja-JP" altLang="en-US" dirty="0"/>
              <a:t>関連サービス例</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885564107"/>
              </p:ext>
            </p:extLst>
          </p:nvPr>
        </p:nvGraphicFramePr>
        <p:xfrm>
          <a:off x="838200" y="2061402"/>
          <a:ext cx="10110534" cy="4467022"/>
        </p:xfrm>
        <a:graphic>
          <a:graphicData uri="http://schemas.openxmlformats.org/drawingml/2006/table">
            <a:tbl>
              <a:tblPr/>
              <a:tblGrid>
                <a:gridCol w="349432">
                  <a:extLst>
                    <a:ext uri="{9D8B030D-6E8A-4147-A177-3AD203B41FA5}">
                      <a16:colId xmlns:a16="http://schemas.microsoft.com/office/drawing/2014/main" val="835101993"/>
                    </a:ext>
                  </a:extLst>
                </a:gridCol>
                <a:gridCol w="1034500">
                  <a:extLst>
                    <a:ext uri="{9D8B030D-6E8A-4147-A177-3AD203B41FA5}">
                      <a16:colId xmlns:a16="http://schemas.microsoft.com/office/drawing/2014/main" val="1681362104"/>
                    </a:ext>
                  </a:extLst>
                </a:gridCol>
                <a:gridCol w="349432">
                  <a:extLst>
                    <a:ext uri="{9D8B030D-6E8A-4147-A177-3AD203B41FA5}">
                      <a16:colId xmlns:a16="http://schemas.microsoft.com/office/drawing/2014/main" val="3804621654"/>
                    </a:ext>
                  </a:extLst>
                </a:gridCol>
                <a:gridCol w="349432">
                  <a:extLst>
                    <a:ext uri="{9D8B030D-6E8A-4147-A177-3AD203B41FA5}">
                      <a16:colId xmlns:a16="http://schemas.microsoft.com/office/drawing/2014/main" val="380825419"/>
                    </a:ext>
                  </a:extLst>
                </a:gridCol>
                <a:gridCol w="349432">
                  <a:extLst>
                    <a:ext uri="{9D8B030D-6E8A-4147-A177-3AD203B41FA5}">
                      <a16:colId xmlns:a16="http://schemas.microsoft.com/office/drawing/2014/main" val="945331852"/>
                    </a:ext>
                  </a:extLst>
                </a:gridCol>
                <a:gridCol w="349432">
                  <a:extLst>
                    <a:ext uri="{9D8B030D-6E8A-4147-A177-3AD203B41FA5}">
                      <a16:colId xmlns:a16="http://schemas.microsoft.com/office/drawing/2014/main" val="3719474620"/>
                    </a:ext>
                  </a:extLst>
                </a:gridCol>
                <a:gridCol w="349432">
                  <a:extLst>
                    <a:ext uri="{9D8B030D-6E8A-4147-A177-3AD203B41FA5}">
                      <a16:colId xmlns:a16="http://schemas.microsoft.com/office/drawing/2014/main" val="3014821093"/>
                    </a:ext>
                  </a:extLst>
                </a:gridCol>
                <a:gridCol w="689666">
                  <a:extLst>
                    <a:ext uri="{9D8B030D-6E8A-4147-A177-3AD203B41FA5}">
                      <a16:colId xmlns:a16="http://schemas.microsoft.com/office/drawing/2014/main" val="1735892624"/>
                    </a:ext>
                  </a:extLst>
                </a:gridCol>
                <a:gridCol w="349432">
                  <a:extLst>
                    <a:ext uri="{9D8B030D-6E8A-4147-A177-3AD203B41FA5}">
                      <a16:colId xmlns:a16="http://schemas.microsoft.com/office/drawing/2014/main" val="3410305586"/>
                    </a:ext>
                  </a:extLst>
                </a:gridCol>
                <a:gridCol w="349432">
                  <a:extLst>
                    <a:ext uri="{9D8B030D-6E8A-4147-A177-3AD203B41FA5}">
                      <a16:colId xmlns:a16="http://schemas.microsoft.com/office/drawing/2014/main" val="2647698373"/>
                    </a:ext>
                  </a:extLst>
                </a:gridCol>
                <a:gridCol w="349432">
                  <a:extLst>
                    <a:ext uri="{9D8B030D-6E8A-4147-A177-3AD203B41FA5}">
                      <a16:colId xmlns:a16="http://schemas.microsoft.com/office/drawing/2014/main" val="2410404663"/>
                    </a:ext>
                  </a:extLst>
                </a:gridCol>
                <a:gridCol w="349432">
                  <a:extLst>
                    <a:ext uri="{9D8B030D-6E8A-4147-A177-3AD203B41FA5}">
                      <a16:colId xmlns:a16="http://schemas.microsoft.com/office/drawing/2014/main" val="4049861672"/>
                    </a:ext>
                  </a:extLst>
                </a:gridCol>
                <a:gridCol w="349432">
                  <a:extLst>
                    <a:ext uri="{9D8B030D-6E8A-4147-A177-3AD203B41FA5}">
                      <a16:colId xmlns:a16="http://schemas.microsoft.com/office/drawing/2014/main" val="2695296567"/>
                    </a:ext>
                  </a:extLst>
                </a:gridCol>
                <a:gridCol w="349432">
                  <a:extLst>
                    <a:ext uri="{9D8B030D-6E8A-4147-A177-3AD203B41FA5}">
                      <a16:colId xmlns:a16="http://schemas.microsoft.com/office/drawing/2014/main" val="3390870738"/>
                    </a:ext>
                  </a:extLst>
                </a:gridCol>
                <a:gridCol w="349432">
                  <a:extLst>
                    <a:ext uri="{9D8B030D-6E8A-4147-A177-3AD203B41FA5}">
                      <a16:colId xmlns:a16="http://schemas.microsoft.com/office/drawing/2014/main" val="628104823"/>
                    </a:ext>
                  </a:extLst>
                </a:gridCol>
                <a:gridCol w="349432">
                  <a:extLst>
                    <a:ext uri="{9D8B030D-6E8A-4147-A177-3AD203B41FA5}">
                      <a16:colId xmlns:a16="http://schemas.microsoft.com/office/drawing/2014/main" val="550803765"/>
                    </a:ext>
                  </a:extLst>
                </a:gridCol>
                <a:gridCol w="349432">
                  <a:extLst>
                    <a:ext uri="{9D8B030D-6E8A-4147-A177-3AD203B41FA5}">
                      <a16:colId xmlns:a16="http://schemas.microsoft.com/office/drawing/2014/main" val="1044843933"/>
                    </a:ext>
                  </a:extLst>
                </a:gridCol>
                <a:gridCol w="349432">
                  <a:extLst>
                    <a:ext uri="{9D8B030D-6E8A-4147-A177-3AD203B41FA5}">
                      <a16:colId xmlns:a16="http://schemas.microsoft.com/office/drawing/2014/main" val="4121095707"/>
                    </a:ext>
                  </a:extLst>
                </a:gridCol>
                <a:gridCol w="349432">
                  <a:extLst>
                    <a:ext uri="{9D8B030D-6E8A-4147-A177-3AD203B41FA5}">
                      <a16:colId xmlns:a16="http://schemas.microsoft.com/office/drawing/2014/main" val="436087105"/>
                    </a:ext>
                  </a:extLst>
                </a:gridCol>
                <a:gridCol w="349432">
                  <a:extLst>
                    <a:ext uri="{9D8B030D-6E8A-4147-A177-3AD203B41FA5}">
                      <a16:colId xmlns:a16="http://schemas.microsoft.com/office/drawing/2014/main" val="1889134557"/>
                    </a:ext>
                  </a:extLst>
                </a:gridCol>
                <a:gridCol w="349432">
                  <a:extLst>
                    <a:ext uri="{9D8B030D-6E8A-4147-A177-3AD203B41FA5}">
                      <a16:colId xmlns:a16="http://schemas.microsoft.com/office/drawing/2014/main" val="3396922447"/>
                    </a:ext>
                  </a:extLst>
                </a:gridCol>
                <a:gridCol w="349432">
                  <a:extLst>
                    <a:ext uri="{9D8B030D-6E8A-4147-A177-3AD203B41FA5}">
                      <a16:colId xmlns:a16="http://schemas.microsoft.com/office/drawing/2014/main" val="3671207199"/>
                    </a:ext>
                  </a:extLst>
                </a:gridCol>
                <a:gridCol w="349432">
                  <a:extLst>
                    <a:ext uri="{9D8B030D-6E8A-4147-A177-3AD203B41FA5}">
                      <a16:colId xmlns:a16="http://schemas.microsoft.com/office/drawing/2014/main" val="3521257858"/>
                    </a:ext>
                  </a:extLst>
                </a:gridCol>
                <a:gridCol w="349432">
                  <a:extLst>
                    <a:ext uri="{9D8B030D-6E8A-4147-A177-3AD203B41FA5}">
                      <a16:colId xmlns:a16="http://schemas.microsoft.com/office/drawing/2014/main" val="3839395064"/>
                    </a:ext>
                  </a:extLst>
                </a:gridCol>
                <a:gridCol w="349432">
                  <a:extLst>
                    <a:ext uri="{9D8B030D-6E8A-4147-A177-3AD203B41FA5}">
                      <a16:colId xmlns:a16="http://schemas.microsoft.com/office/drawing/2014/main" val="4261975239"/>
                    </a:ext>
                  </a:extLst>
                </a:gridCol>
                <a:gridCol w="349432">
                  <a:extLst>
                    <a:ext uri="{9D8B030D-6E8A-4147-A177-3AD203B41FA5}">
                      <a16:colId xmlns:a16="http://schemas.microsoft.com/office/drawing/2014/main" val="2098699449"/>
                    </a:ext>
                  </a:extLst>
                </a:gridCol>
              </a:tblGrid>
              <a:tr h="262766">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サービス名</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概要</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21234273"/>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gridSpan="4">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Augmented AI</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gridSpan="10">
                  <a:txBody>
                    <a:bodyPr/>
                    <a:lstStyle/>
                    <a:p>
                      <a:pPr algn="l"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ML </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予測のヒューマンレビューを簡単に実装</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49622226"/>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3">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CodeGuru</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7">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コストがかさむコード行を特定</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879480445"/>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4">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Comprehend</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9">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テキスト内でインサイトや関係性を検出</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86602645"/>
                  </a:ext>
                </a:extLst>
              </a:tr>
              <a:tr h="394149">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4">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DevOps Guru</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9">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アプリケーションの可用性を向上させる </a:t>
                      </a: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ML </a:t>
                      </a: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駆動のクラウドオペレーションサービス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71554098"/>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5">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Elastic Inference</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5">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深層学習の推論を高速化</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94815718"/>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3">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Forecast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9">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機械学習を使用して予測の精度を向上</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511718923"/>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4">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Fraud Detector</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1">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より多くのオンライン詐欺をよりすばやく検知</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66656528"/>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3">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HealthLake</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6">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ヘルスデータの安全な保存、変換、クエリ、および分析を数分で実行</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643321374"/>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Kendra</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0">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機械学習によるエンタープライズ検索の刷新</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86343453"/>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Lex</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0">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音声およびテキストチャットボットの構築</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901418520"/>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6">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Lookout for Equipment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4">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センサーデータを分析して、機器の異常な動作を検出します</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75624309"/>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5">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Lookout for Metrics</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4">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メトリクス内の異常を自動的に検出して、その根本原因を特定</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828069253"/>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5">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Lookout for Vision</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6">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コンピュータビジョンを使用して製品欠陥を検出し、品質検査を自動化</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032759880"/>
                  </a:ext>
                </a:extLst>
              </a:tr>
              <a:tr h="26276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3">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Monitron</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13">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予知保全と機械学習で計画外の機器のダウンタイムを削減</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613770613"/>
                  </a:ext>
                </a:extLst>
              </a:tr>
              <a:tr h="394149">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Amazon Personalize</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14">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アプリケーションへのリアルタイムレコメンデーションの構築</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5753731"/>
                  </a:ext>
                </a:extLst>
              </a:tr>
            </a:tbl>
          </a:graphicData>
        </a:graphic>
      </p:graphicFrame>
      <p:sp>
        <p:nvSpPr>
          <p:cNvPr id="7" name="コンテンツ プレースホルダー 2"/>
          <p:cNvSpPr txBox="1">
            <a:spLocks/>
          </p:cNvSpPr>
          <p:nvPr/>
        </p:nvSpPr>
        <p:spPr>
          <a:xfrm>
            <a:off x="838200" y="1533563"/>
            <a:ext cx="10515600" cy="88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本研究会で取り組んでいる</a:t>
            </a:r>
            <a:r>
              <a:rPr lang="en-US" altLang="ja-JP" sz="2000" dirty="0"/>
              <a:t>AI</a:t>
            </a:r>
            <a:r>
              <a:rPr lang="ja-JP" altLang="en-US" sz="2000" dirty="0"/>
              <a:t>関係のサービスとしては以下のようなものがある</a:t>
            </a:r>
          </a:p>
        </p:txBody>
      </p:sp>
    </p:spTree>
    <p:extLst>
      <p:ext uri="{BB962C8B-B14F-4D97-AF65-F5344CB8AC3E}">
        <p14:creationId xmlns:p14="http://schemas.microsoft.com/office/powerpoint/2010/main" val="102418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の概要</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en-US" altLang="ja-JP" sz="2400" dirty="0"/>
              <a:t>AWS</a:t>
            </a:r>
            <a:r>
              <a:rPr lang="ja-JP" altLang="en-US" sz="2400" dirty="0"/>
              <a:t>とは</a:t>
            </a:r>
          </a:p>
          <a:p>
            <a:pPr marL="514350" indent="-514350">
              <a:buFont typeface="+mj-lt"/>
              <a:buAutoNum type="arabicPeriod"/>
            </a:pPr>
            <a:r>
              <a:rPr lang="ja-JP" altLang="en-US" sz="2400" dirty="0"/>
              <a:t>クラウドコンピューティングのサービスタイプ</a:t>
            </a:r>
          </a:p>
          <a:p>
            <a:pPr marL="514350" indent="-514350">
              <a:buFont typeface="+mj-lt"/>
              <a:buAutoNum type="arabicPeriod"/>
            </a:pPr>
            <a:r>
              <a:rPr lang="en-US" altLang="ja-JP" sz="2400" dirty="0"/>
              <a:t>AWS</a:t>
            </a:r>
            <a:r>
              <a:rPr lang="ja-JP" altLang="en-US" sz="2400" dirty="0"/>
              <a:t>のメリット・デメリット</a:t>
            </a:r>
          </a:p>
          <a:p>
            <a:pPr marL="514350" indent="-514350">
              <a:buFont typeface="+mj-lt"/>
              <a:buAutoNum type="arabicPeriod"/>
            </a:pPr>
            <a:r>
              <a:rPr lang="en-US" altLang="ja-JP" sz="2400" dirty="0"/>
              <a:t>AWS</a:t>
            </a:r>
            <a:r>
              <a:rPr lang="ja-JP" altLang="en-US" sz="2400" dirty="0"/>
              <a:t>で利用可能なサービス</a:t>
            </a:r>
          </a:p>
          <a:p>
            <a:pPr marL="514350" indent="-514350">
              <a:buFont typeface="+mj-lt"/>
              <a:buAutoNum type="arabicPeriod"/>
            </a:pPr>
            <a:r>
              <a:rPr lang="ja-JP" altLang="en-US" sz="2400" dirty="0"/>
              <a:t>無料枠に関する情報</a:t>
            </a:r>
          </a:p>
          <a:p>
            <a:pPr marL="514350" indent="-514350">
              <a:buFont typeface="+mj-lt"/>
              <a:buAutoNum type="arabicPeriod"/>
            </a:pPr>
            <a:r>
              <a:rPr lang="ja-JP" altLang="en-US" sz="2400" dirty="0"/>
              <a:t>責任共有モデルについて</a:t>
            </a:r>
          </a:p>
          <a:p>
            <a:endParaRPr kumimoji="1" lang="ja-JP" altLang="en-US" dirty="0"/>
          </a:p>
        </p:txBody>
      </p:sp>
    </p:spTree>
    <p:extLst>
      <p:ext uri="{BB962C8B-B14F-4D97-AF65-F5344CB8AC3E}">
        <p14:creationId xmlns:p14="http://schemas.microsoft.com/office/powerpoint/2010/main" val="361368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無料枠に関する情報</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4953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無料枠に関する情報</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en-US" dirty="0"/>
              <a:t>基本的に</a:t>
            </a:r>
            <a:r>
              <a:rPr lang="en-US" altLang="ja-JP" dirty="0"/>
              <a:t>AWS</a:t>
            </a:r>
            <a:r>
              <a:rPr lang="ja-JP" altLang="en-US" dirty="0"/>
              <a:t>の利用時にはクレジットカード登録が必要なのだが、クレジットカードなしでも登録することは可能。</a:t>
            </a:r>
            <a:endParaRPr lang="en-US" altLang="ja-JP" dirty="0"/>
          </a:p>
          <a:p>
            <a:pPr>
              <a:lnSpc>
                <a:spcPct val="100000"/>
              </a:lnSpc>
            </a:pPr>
            <a:r>
              <a:rPr lang="en-US" altLang="ja-JP" dirty="0" err="1"/>
              <a:t>AWSJapan</a:t>
            </a:r>
            <a:r>
              <a:rPr lang="ja-JP" altLang="en-US" dirty="0"/>
              <a:t>に請求書払いへの切り替え連絡</a:t>
            </a:r>
            <a:r>
              <a:rPr lang="en-US" altLang="ja-JP" dirty="0"/>
              <a:t>(</a:t>
            </a:r>
            <a:r>
              <a:rPr lang="ja-JP" altLang="en-US" dirty="0"/>
              <a:t>メール</a:t>
            </a:r>
            <a:r>
              <a:rPr lang="en-US" altLang="ja-JP" dirty="0"/>
              <a:t>)</a:t>
            </a:r>
            <a:r>
              <a:rPr lang="ja-JP" altLang="en-US" dirty="0"/>
              <a:t>が必要。</a:t>
            </a:r>
            <a:endParaRPr lang="en-US" altLang="ja-JP" dirty="0"/>
          </a:p>
          <a:p>
            <a:pPr>
              <a:lnSpc>
                <a:spcPct val="100000"/>
              </a:lnSpc>
            </a:pPr>
            <a:r>
              <a:rPr lang="ja-JP" altLang="en-US" dirty="0"/>
              <a:t>料金が発生した場合、請求書払いの銀行手数料はユーザーに負担する必要がある。</a:t>
            </a:r>
            <a:endParaRPr lang="en-US" altLang="ja-JP" dirty="0"/>
          </a:p>
          <a:p>
            <a:pPr>
              <a:lnSpc>
                <a:spcPct val="100000"/>
              </a:lnSpc>
            </a:pPr>
            <a:r>
              <a:rPr lang="ja-JP" altLang="en-US" dirty="0"/>
              <a:t>送金前にメールで</a:t>
            </a:r>
            <a:r>
              <a:rPr lang="en-US" altLang="ja-JP" dirty="0" err="1"/>
              <a:t>AWSJapan</a:t>
            </a:r>
            <a:r>
              <a:rPr lang="ja-JP" altLang="en-US" dirty="0"/>
              <a:t>経理部門まで振込明細を送る必要がある。</a:t>
            </a:r>
          </a:p>
          <a:p>
            <a:pPr marL="0" indent="0">
              <a:lnSpc>
                <a:spcPct val="100000"/>
              </a:lnSpc>
              <a:buNone/>
            </a:pPr>
            <a:endParaRPr kumimoji="1" lang="ja-JP" altLang="en-US" dirty="0"/>
          </a:p>
        </p:txBody>
      </p:sp>
    </p:spTree>
    <p:extLst>
      <p:ext uri="{BB962C8B-B14F-4D97-AF65-F5344CB8AC3E}">
        <p14:creationId xmlns:p14="http://schemas.microsoft.com/office/powerpoint/2010/main" val="20107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無料枠の種類</a:t>
            </a:r>
          </a:p>
        </p:txBody>
      </p:sp>
      <p:sp>
        <p:nvSpPr>
          <p:cNvPr id="3" name="コンテンツ プレースホルダー 2"/>
          <p:cNvSpPr>
            <a:spLocks noGrp="1"/>
          </p:cNvSpPr>
          <p:nvPr>
            <p:ph idx="1"/>
          </p:nvPr>
        </p:nvSpPr>
        <p:spPr/>
        <p:txBody>
          <a:bodyPr>
            <a:normAutofit fontScale="62500" lnSpcReduction="20000"/>
          </a:bodyPr>
          <a:lstStyle/>
          <a:p>
            <a:pPr>
              <a:lnSpc>
                <a:spcPct val="120000"/>
              </a:lnSpc>
            </a:pPr>
            <a:r>
              <a:rPr lang="en-US" altLang="ja-JP" dirty="0"/>
              <a:t>12</a:t>
            </a:r>
            <a:r>
              <a:rPr lang="ja-JP" altLang="en-US" dirty="0"/>
              <a:t>カ月無料</a:t>
            </a:r>
            <a:endParaRPr lang="en-US" altLang="ja-JP" dirty="0"/>
          </a:p>
          <a:p>
            <a:pPr marL="457200" lvl="1" indent="0">
              <a:lnSpc>
                <a:spcPct val="120000"/>
              </a:lnSpc>
              <a:buNone/>
            </a:pPr>
            <a:r>
              <a:rPr lang="ja-JP" altLang="en-US" dirty="0">
                <a:latin typeface="+mn-ea"/>
              </a:rPr>
              <a:t>アカウント作成から</a:t>
            </a:r>
            <a:r>
              <a:rPr lang="en-US" altLang="ja-JP" dirty="0">
                <a:latin typeface="+mn-ea"/>
              </a:rPr>
              <a:t>12</a:t>
            </a:r>
            <a:r>
              <a:rPr lang="ja-JP" altLang="en-US" dirty="0">
                <a:latin typeface="+mn-ea"/>
              </a:rPr>
              <a:t>カ月無料で利用できる。</a:t>
            </a:r>
            <a:endParaRPr lang="en-US" altLang="ja-JP" dirty="0">
              <a:latin typeface="+mn-ea"/>
            </a:endParaRPr>
          </a:p>
          <a:p>
            <a:pPr marL="457200" lvl="1" indent="0">
              <a:lnSpc>
                <a:spcPct val="120000"/>
              </a:lnSpc>
              <a:buNone/>
            </a:pPr>
            <a:r>
              <a:rPr lang="ja-JP" altLang="en-US" dirty="0">
                <a:latin typeface="+mn-ea"/>
              </a:rPr>
              <a:t>仮想サーバサービス「</a:t>
            </a:r>
            <a:r>
              <a:rPr lang="en-US" altLang="ja-JP" dirty="0">
                <a:latin typeface="+mn-ea"/>
              </a:rPr>
              <a:t>Amazon EC2</a:t>
            </a:r>
            <a:r>
              <a:rPr lang="ja-JP" altLang="en-US" dirty="0">
                <a:latin typeface="+mn-ea"/>
              </a:rPr>
              <a:t>」（</a:t>
            </a:r>
            <a:r>
              <a:rPr lang="en-US" altLang="ja-JP" dirty="0">
                <a:latin typeface="+mn-ea"/>
              </a:rPr>
              <a:t>750</a:t>
            </a:r>
            <a:r>
              <a:rPr lang="ja-JP" altLang="en-US" dirty="0">
                <a:latin typeface="+mn-ea"/>
              </a:rPr>
              <a:t>時間</a:t>
            </a:r>
            <a:r>
              <a:rPr lang="en-US" altLang="ja-JP" dirty="0">
                <a:latin typeface="+mn-ea"/>
              </a:rPr>
              <a:t>/</a:t>
            </a:r>
            <a:r>
              <a:rPr lang="ja-JP" altLang="en-US" dirty="0">
                <a:latin typeface="+mn-ea"/>
              </a:rPr>
              <a:t>月）やオブジェクトストレージサービス「</a:t>
            </a:r>
            <a:r>
              <a:rPr lang="en-US" altLang="ja-JP" dirty="0">
                <a:latin typeface="+mn-ea"/>
              </a:rPr>
              <a:t>Amazon S3</a:t>
            </a:r>
            <a:r>
              <a:rPr lang="ja-JP" altLang="en-US" dirty="0">
                <a:latin typeface="+mn-ea"/>
              </a:rPr>
              <a:t>」（</a:t>
            </a:r>
            <a:r>
              <a:rPr lang="en-US" altLang="ja-JP" dirty="0">
                <a:latin typeface="+mn-ea"/>
              </a:rPr>
              <a:t>5G</a:t>
            </a:r>
            <a:r>
              <a:rPr lang="ja-JP" altLang="en-US" dirty="0">
                <a:latin typeface="+mn-ea"/>
              </a:rPr>
              <a:t>）、データベースサービス「</a:t>
            </a:r>
            <a:r>
              <a:rPr lang="en-US" altLang="ja-JP" dirty="0">
                <a:latin typeface="+mn-ea"/>
              </a:rPr>
              <a:t>Amazon RDS</a:t>
            </a:r>
            <a:r>
              <a:rPr lang="ja-JP" altLang="en-US" dirty="0">
                <a:latin typeface="+mn-ea"/>
              </a:rPr>
              <a:t>」 （</a:t>
            </a:r>
            <a:r>
              <a:rPr lang="en-US" altLang="ja-JP" dirty="0">
                <a:latin typeface="+mn-ea"/>
              </a:rPr>
              <a:t>750</a:t>
            </a:r>
            <a:r>
              <a:rPr lang="ja-JP" altLang="en-US" dirty="0">
                <a:latin typeface="+mn-ea"/>
              </a:rPr>
              <a:t>時間</a:t>
            </a:r>
            <a:r>
              <a:rPr lang="en-US" altLang="ja-JP" dirty="0">
                <a:latin typeface="+mn-ea"/>
              </a:rPr>
              <a:t>/</a:t>
            </a:r>
            <a:r>
              <a:rPr lang="ja-JP" altLang="en-US" dirty="0">
                <a:latin typeface="+mn-ea"/>
              </a:rPr>
              <a:t>月）など</a:t>
            </a:r>
            <a:endParaRPr lang="en-US" altLang="ja-JP" dirty="0">
              <a:latin typeface="+mn-ea"/>
            </a:endParaRPr>
          </a:p>
          <a:p>
            <a:pPr>
              <a:lnSpc>
                <a:spcPct val="120000"/>
              </a:lnSpc>
            </a:pPr>
            <a:r>
              <a:rPr lang="ja-JP" altLang="en-US" dirty="0"/>
              <a:t>無料トライアル</a:t>
            </a:r>
            <a:endParaRPr lang="en-US" altLang="ja-JP" dirty="0"/>
          </a:p>
          <a:p>
            <a:pPr marL="457200" lvl="1" indent="0">
              <a:lnSpc>
                <a:spcPct val="120000"/>
              </a:lnSpc>
              <a:buNone/>
            </a:pPr>
            <a:r>
              <a:rPr lang="ja-JP" altLang="en-US" dirty="0"/>
              <a:t>該当サービスをアクティベートしてから、決められた期間、無料で利用することできる。</a:t>
            </a:r>
            <a:endParaRPr lang="en-US" altLang="ja-JP" dirty="0"/>
          </a:p>
          <a:p>
            <a:pPr marL="457200" lvl="1" indent="0">
              <a:lnSpc>
                <a:spcPct val="120000"/>
              </a:lnSpc>
              <a:buNone/>
            </a:pPr>
            <a:r>
              <a:rPr lang="ja-JP" altLang="en-US" dirty="0"/>
              <a:t>機械学習プラットフォーム「</a:t>
            </a:r>
            <a:r>
              <a:rPr lang="en-US" altLang="ja-JP" dirty="0"/>
              <a:t>Amazon </a:t>
            </a:r>
            <a:r>
              <a:rPr lang="en-US" altLang="ja-JP" dirty="0" err="1"/>
              <a:t>SageMaker</a:t>
            </a:r>
            <a:r>
              <a:rPr lang="ja-JP" altLang="en-US" dirty="0"/>
              <a:t>」（</a:t>
            </a:r>
            <a:r>
              <a:rPr lang="en-US" altLang="ja-JP" dirty="0"/>
              <a:t>2</a:t>
            </a:r>
            <a:r>
              <a:rPr lang="ja-JP" altLang="en-US" dirty="0"/>
              <a:t>カ月）、データウェアハウス「</a:t>
            </a:r>
            <a:r>
              <a:rPr lang="en-US" altLang="ja-JP" dirty="0"/>
              <a:t>Amazon RedShift</a:t>
            </a:r>
            <a:r>
              <a:rPr lang="ja-JP" altLang="en-US" dirty="0"/>
              <a:t>」 （</a:t>
            </a:r>
            <a:r>
              <a:rPr lang="en-US" altLang="ja-JP" dirty="0"/>
              <a:t>2</a:t>
            </a:r>
            <a:r>
              <a:rPr lang="ja-JP" altLang="en-US" dirty="0"/>
              <a:t>カ月） 、</a:t>
            </a:r>
            <a:r>
              <a:rPr lang="en-US" altLang="ja-JP" dirty="0"/>
              <a:t>BI</a:t>
            </a:r>
            <a:r>
              <a:rPr lang="ja-JP" altLang="en-US" dirty="0"/>
              <a:t>サービス「</a:t>
            </a:r>
            <a:r>
              <a:rPr lang="en-US" altLang="ja-JP" dirty="0"/>
              <a:t>Amazon </a:t>
            </a:r>
            <a:r>
              <a:rPr lang="en-US" altLang="ja-JP" dirty="0" err="1"/>
              <a:t>QuickSight</a:t>
            </a:r>
            <a:r>
              <a:rPr lang="ja-JP" altLang="en-US" dirty="0"/>
              <a:t>」（</a:t>
            </a:r>
            <a:r>
              <a:rPr lang="en-US" altLang="ja-JP" dirty="0"/>
              <a:t>30</a:t>
            </a:r>
            <a:r>
              <a:rPr lang="ja-JP" altLang="en-US" dirty="0"/>
              <a:t>日間）</a:t>
            </a:r>
            <a:endParaRPr lang="en-US" altLang="ja-JP" dirty="0"/>
          </a:p>
          <a:p>
            <a:pPr>
              <a:lnSpc>
                <a:spcPct val="120000"/>
              </a:lnSpc>
            </a:pPr>
            <a:r>
              <a:rPr lang="ja-JP" altLang="en-US" dirty="0"/>
              <a:t>常に無料</a:t>
            </a:r>
            <a:endParaRPr lang="en-US" altLang="ja-JP" dirty="0"/>
          </a:p>
          <a:p>
            <a:pPr marL="457200" lvl="1" indent="0">
              <a:lnSpc>
                <a:spcPct val="120000"/>
              </a:lnSpc>
              <a:buNone/>
            </a:pPr>
            <a:r>
              <a:rPr lang="ja-JP" altLang="en-US" dirty="0"/>
              <a:t>期間の制限はないが、利用回数や容量などに制限があり、制限を超えれば課金対象。</a:t>
            </a:r>
          </a:p>
          <a:p>
            <a:pPr marL="457200" lvl="1" indent="0">
              <a:lnSpc>
                <a:spcPct val="120000"/>
              </a:lnSpc>
              <a:buNone/>
            </a:pPr>
            <a:r>
              <a:rPr lang="ja-JP" altLang="en-US" dirty="0"/>
              <a:t>サーバレスサービス「</a:t>
            </a:r>
            <a:r>
              <a:rPr lang="en-US" altLang="ja-JP" dirty="0"/>
              <a:t>AWS Lambda</a:t>
            </a:r>
            <a:r>
              <a:rPr lang="ja-JP" altLang="en-US" dirty="0"/>
              <a:t>」（</a:t>
            </a:r>
            <a:r>
              <a:rPr lang="en-US" altLang="ja-JP" dirty="0"/>
              <a:t>100</a:t>
            </a:r>
            <a:r>
              <a:rPr lang="ja-JP" altLang="en-US" dirty="0"/>
              <a:t>万</a:t>
            </a:r>
            <a:r>
              <a:rPr lang="en-US" altLang="ja-JP" dirty="0"/>
              <a:t>/</a:t>
            </a:r>
            <a:r>
              <a:rPr lang="ja-JP" altLang="en-US" dirty="0"/>
              <a:t>月）、メッセージングサービス「</a:t>
            </a:r>
            <a:r>
              <a:rPr lang="en-US" altLang="ja-JP" dirty="0"/>
              <a:t>Amazon SNS</a:t>
            </a:r>
            <a:r>
              <a:rPr lang="ja-JP" altLang="en-US" dirty="0"/>
              <a:t>」 （</a:t>
            </a:r>
            <a:r>
              <a:rPr lang="en-US" altLang="ja-JP" dirty="0"/>
              <a:t>100</a:t>
            </a:r>
            <a:r>
              <a:rPr lang="ja-JP" altLang="en-US" dirty="0"/>
              <a:t>万の発行） 、</a:t>
            </a:r>
            <a:r>
              <a:rPr lang="en-US" altLang="ja-JP" dirty="0"/>
              <a:t>NoSQL</a:t>
            </a:r>
            <a:r>
              <a:rPr lang="ja-JP" altLang="en-US" dirty="0"/>
              <a:t>データベース「</a:t>
            </a:r>
            <a:r>
              <a:rPr lang="en-US" altLang="ja-JP" dirty="0"/>
              <a:t>Amazon DynamoDB</a:t>
            </a:r>
            <a:r>
              <a:rPr lang="ja-JP" altLang="en-US" dirty="0"/>
              <a:t>」（</a:t>
            </a:r>
            <a:r>
              <a:rPr lang="en-US" altLang="ja-JP" dirty="0"/>
              <a:t>25G</a:t>
            </a:r>
            <a:r>
              <a:rPr lang="ja-JP" altLang="en-US" dirty="0"/>
              <a:t>）</a:t>
            </a:r>
          </a:p>
          <a:p>
            <a:pPr marL="0" indent="0">
              <a:lnSpc>
                <a:spcPct val="120000"/>
              </a:lnSpc>
              <a:buNone/>
            </a:pPr>
            <a:r>
              <a:rPr kumimoji="1" lang="en-US" altLang="ja-JP" dirty="0"/>
              <a:t>※</a:t>
            </a:r>
            <a:r>
              <a:rPr kumimoji="1" lang="ja-JP" altLang="en-US" dirty="0"/>
              <a:t>すべてのサービスが無料利用枠には含まれない</a:t>
            </a:r>
          </a:p>
        </p:txBody>
      </p:sp>
    </p:spTree>
    <p:extLst>
      <p:ext uri="{BB962C8B-B14F-4D97-AF65-F5344CB8AC3E}">
        <p14:creationId xmlns:p14="http://schemas.microsoft.com/office/powerpoint/2010/main" val="344268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latin typeface="+mn-ea"/>
              </a:rPr>
              <a:t>無料枠の確認</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latin typeface="+mn-ea"/>
              </a:rPr>
              <a:t>対象サービスの確認</a:t>
            </a:r>
            <a:endParaRPr lang="en-US" altLang="ja-JP" dirty="0">
              <a:latin typeface="+mn-ea"/>
            </a:endParaRPr>
          </a:p>
          <a:p>
            <a:pPr lvl="1"/>
            <a:r>
              <a:rPr lang="en-US" altLang="ja-JP" dirty="0">
                <a:latin typeface="+mn-ea"/>
              </a:rPr>
              <a:t>AWS</a:t>
            </a:r>
            <a:r>
              <a:rPr lang="ja-JP" altLang="en-US" dirty="0">
                <a:latin typeface="+mn-ea"/>
              </a:rPr>
              <a:t>のサイトより、サービスやリソースの内容が</a:t>
            </a:r>
            <a:r>
              <a:rPr lang="en-US" altLang="ja-JP" dirty="0">
                <a:latin typeface="+mn-ea"/>
              </a:rPr>
              <a:t>AWS</a:t>
            </a:r>
            <a:r>
              <a:rPr lang="ja-JP" altLang="en-US" dirty="0">
                <a:latin typeface="+mn-ea"/>
              </a:rPr>
              <a:t>無料利用枠の対　象であるか確認する。</a:t>
            </a:r>
            <a:endParaRPr lang="en-US" altLang="ja-JP" dirty="0">
              <a:latin typeface="+mn-ea"/>
            </a:endParaRPr>
          </a:p>
          <a:p>
            <a:pPr marL="457200" lvl="1" indent="0">
              <a:buNone/>
            </a:pPr>
            <a:endParaRPr lang="en-US" altLang="ja-JP" dirty="0">
              <a:latin typeface="+mn-ea"/>
            </a:endParaRPr>
          </a:p>
          <a:p>
            <a:pPr marL="0" indent="0">
              <a:buNone/>
            </a:pPr>
            <a:r>
              <a:rPr lang="ja-JP" altLang="en-US" sz="2800" dirty="0">
                <a:latin typeface="+mn-ea"/>
              </a:rPr>
              <a:t>利用時の確認（課金への対策）</a:t>
            </a:r>
            <a:endParaRPr lang="en-US" altLang="ja-JP" sz="2800" dirty="0">
              <a:latin typeface="+mn-ea"/>
            </a:endParaRPr>
          </a:p>
          <a:p>
            <a:pPr lvl="1"/>
            <a:r>
              <a:rPr lang="en-US" altLang="ja-JP" dirty="0">
                <a:latin typeface="+mn-ea"/>
              </a:rPr>
              <a:t>AWS Budgets</a:t>
            </a:r>
            <a:r>
              <a:rPr lang="ja-JP" altLang="en-US" dirty="0">
                <a:latin typeface="+mn-ea"/>
              </a:rPr>
              <a:t>を使用して無料利用枠を監視する。</a:t>
            </a:r>
            <a:endParaRPr lang="en-US" altLang="ja-JP" dirty="0">
              <a:latin typeface="+mn-ea"/>
            </a:endParaRPr>
          </a:p>
          <a:p>
            <a:pPr lvl="1"/>
            <a:r>
              <a:rPr lang="ja-JP" altLang="en-US" dirty="0">
                <a:latin typeface="+mn-ea"/>
              </a:rPr>
              <a:t>請求およびコンソールマネジメントでコストをモニタリングする。</a:t>
            </a:r>
            <a:endParaRPr lang="en-US" altLang="ja-JP" sz="2800" dirty="0">
              <a:latin typeface="+mn-ea"/>
            </a:endParaRPr>
          </a:p>
          <a:p>
            <a:pPr lvl="1"/>
            <a:r>
              <a:rPr lang="ja-JP" altLang="en-US" dirty="0">
                <a:latin typeface="+mn-ea"/>
              </a:rPr>
              <a:t>リソース使用の終了時に不要リソースを確認する。</a:t>
            </a:r>
            <a:endParaRPr lang="en-US" altLang="ja-JP" dirty="0">
              <a:latin typeface="+mn-ea"/>
            </a:endParaRPr>
          </a:p>
        </p:txBody>
      </p:sp>
    </p:spTree>
    <p:extLst>
      <p:ext uri="{BB962C8B-B14F-4D97-AF65-F5344CB8AC3E}">
        <p14:creationId xmlns:p14="http://schemas.microsoft.com/office/powerpoint/2010/main" val="322387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mn-ea"/>
              </a:rPr>
              <a:t>AWS</a:t>
            </a:r>
            <a:r>
              <a:rPr kumimoji="1" lang="ja-JP" altLang="en-US" dirty="0">
                <a:latin typeface="+mn-ea"/>
              </a:rPr>
              <a:t>の料金体系のしくみ</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latin typeface="+mn-ea"/>
              </a:rPr>
              <a:t>従量制課金</a:t>
            </a:r>
            <a:endParaRPr lang="en-US" altLang="ja-JP" dirty="0">
              <a:latin typeface="+mn-ea"/>
            </a:endParaRPr>
          </a:p>
          <a:p>
            <a:pPr marL="457200" lvl="1" indent="0">
              <a:buNone/>
            </a:pPr>
            <a:r>
              <a:rPr lang="ja-JP" altLang="en-US" dirty="0">
                <a:latin typeface="+mn-ea"/>
              </a:rPr>
              <a:t>使用した分の料金を支払う</a:t>
            </a:r>
            <a:endParaRPr lang="en-US" altLang="ja-JP" sz="2800" dirty="0">
              <a:latin typeface="+mn-ea"/>
            </a:endParaRPr>
          </a:p>
          <a:p>
            <a:r>
              <a:rPr lang="ja-JP" altLang="en-US" sz="2800" dirty="0">
                <a:latin typeface="+mn-ea"/>
              </a:rPr>
              <a:t>予約による節約</a:t>
            </a:r>
            <a:endParaRPr lang="en-US" altLang="ja-JP" sz="2800" dirty="0">
              <a:latin typeface="+mn-ea"/>
            </a:endParaRPr>
          </a:p>
          <a:p>
            <a:pPr marL="457200" lvl="1" indent="0">
              <a:buNone/>
            </a:pPr>
            <a:r>
              <a:rPr lang="en-US" altLang="ja-JP" dirty="0">
                <a:latin typeface="+mn-ea"/>
              </a:rPr>
              <a:t>1</a:t>
            </a:r>
            <a:r>
              <a:rPr lang="ja-JP" altLang="en-US" dirty="0">
                <a:latin typeface="+mn-ea"/>
              </a:rPr>
              <a:t>年または</a:t>
            </a:r>
            <a:r>
              <a:rPr lang="en-US" altLang="ja-JP" dirty="0">
                <a:latin typeface="+mn-ea"/>
              </a:rPr>
              <a:t>3</a:t>
            </a:r>
            <a:r>
              <a:rPr lang="ja-JP" altLang="en-US" dirty="0">
                <a:latin typeface="+mn-ea"/>
              </a:rPr>
              <a:t>年単位で特定量の使用の契約により節約</a:t>
            </a:r>
            <a:endParaRPr lang="en-US" altLang="ja-JP" dirty="0">
              <a:latin typeface="+mn-ea"/>
            </a:endParaRPr>
          </a:p>
          <a:p>
            <a:r>
              <a:rPr lang="ja-JP" altLang="en-US" dirty="0">
                <a:latin typeface="+mn-ea"/>
              </a:rPr>
              <a:t>使用量による節約</a:t>
            </a:r>
            <a:endParaRPr lang="en-US" altLang="ja-JP" dirty="0">
              <a:latin typeface="+mn-ea"/>
            </a:endParaRPr>
          </a:p>
          <a:p>
            <a:pPr marL="457200" lvl="1" indent="0">
              <a:buNone/>
            </a:pPr>
            <a:r>
              <a:rPr lang="ja-JP" altLang="en-US" dirty="0">
                <a:latin typeface="+mn-ea"/>
              </a:rPr>
              <a:t>サービスの価格が階層化されているため、使用量が増えると</a:t>
            </a:r>
            <a:r>
              <a:rPr lang="en-US" altLang="ja-JP" dirty="0">
                <a:latin typeface="+mn-ea"/>
              </a:rPr>
              <a:t>GB</a:t>
            </a:r>
            <a:r>
              <a:rPr lang="ja-JP" altLang="en-US" b="0" i="0" dirty="0">
                <a:effectLst/>
                <a:latin typeface="ヒラギノ角ゴ Pro W3"/>
              </a:rPr>
              <a:t>あたりの料金が安くなる</a:t>
            </a:r>
            <a:endParaRPr lang="en-US" altLang="ja-JP" dirty="0">
              <a:latin typeface="ヒラギノ角ゴ Pro W3"/>
            </a:endParaRPr>
          </a:p>
          <a:p>
            <a:pPr marL="457200" lvl="1" indent="0">
              <a:buNone/>
            </a:pPr>
            <a:endParaRPr lang="en-US" altLang="ja-JP" dirty="0">
              <a:latin typeface="ヒラギノ角ゴ Pro W3"/>
            </a:endParaRPr>
          </a:p>
          <a:p>
            <a:pPr marL="0" indent="0">
              <a:buNone/>
            </a:pPr>
            <a:r>
              <a:rPr lang="ja-JP" altLang="en-US" dirty="0">
                <a:latin typeface="ヒラギノ角ゴ Pro W3"/>
              </a:rPr>
              <a:t>参考</a:t>
            </a:r>
            <a:endParaRPr lang="en-US" altLang="ja-JP" dirty="0">
              <a:latin typeface="ヒラギノ角ゴ Pro W3"/>
            </a:endParaRPr>
          </a:p>
          <a:p>
            <a:pPr marL="0" indent="0">
              <a:buNone/>
            </a:pPr>
            <a:r>
              <a:rPr lang="en-US" altLang="ja-JP" dirty="0">
                <a:latin typeface="ヒラギノ角ゴ Pro W3"/>
              </a:rPr>
              <a:t>AWS </a:t>
            </a:r>
            <a:r>
              <a:rPr lang="ja-JP" altLang="en-US" dirty="0">
                <a:latin typeface="ヒラギノ角ゴ Pro W3"/>
              </a:rPr>
              <a:t>に見積もりを作成できるサービスがある。</a:t>
            </a:r>
            <a:endParaRPr lang="en-US" altLang="ja-JP" dirty="0">
              <a:latin typeface="ヒラギノ角ゴ Pro W3"/>
            </a:endParaRPr>
          </a:p>
          <a:p>
            <a:pPr marL="0" indent="0">
              <a:buNone/>
            </a:pPr>
            <a:r>
              <a:rPr lang="en-US" altLang="ja-JP" dirty="0">
                <a:latin typeface="ヒラギノ角ゴ Pro W3"/>
              </a:rPr>
              <a:t>https://calculator.aws/#/</a:t>
            </a:r>
            <a:endParaRPr lang="en-US" altLang="ja-JP" b="0" i="0" dirty="0">
              <a:effectLst/>
              <a:latin typeface="ヒラギノ角ゴ Pro W3"/>
            </a:endParaRPr>
          </a:p>
        </p:txBody>
      </p:sp>
    </p:spTree>
    <p:extLst>
      <p:ext uri="{BB962C8B-B14F-4D97-AF65-F5344CB8AC3E}">
        <p14:creationId xmlns:p14="http://schemas.microsoft.com/office/powerpoint/2010/main" val="3226163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a:t>
            </a:r>
            <a:r>
              <a:rPr lang="ja-JP" altLang="en-US" dirty="0"/>
              <a:t>責任共有モデルについて</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338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責任共有モデルについて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a:t>AWS</a:t>
            </a:r>
            <a:r>
              <a:rPr lang="ja-JP" altLang="en-US" dirty="0"/>
              <a:t>をはじめとした</a:t>
            </a:r>
            <a:r>
              <a:rPr lang="en-US" altLang="ja-JP" dirty="0"/>
              <a:t>IaaS</a:t>
            </a:r>
            <a:r>
              <a:rPr lang="ja-JP" altLang="en-US" dirty="0" err="1"/>
              <a:t>を提</a:t>
            </a:r>
            <a:r>
              <a:rPr lang="ja-JP" altLang="en-US" dirty="0"/>
              <a:t>供するクラウド事業者は、情報セキュリティやコンプライアンスに関して一般的に「責任共有モデル」という考え方を採用している。クラウド事業者と利用者（お客様）で責任範囲を明確にして、全体のセキュリティを担保しようという考え方。</a:t>
            </a:r>
          </a:p>
          <a:p>
            <a:r>
              <a:rPr lang="ja-JP" altLang="en-US" dirty="0"/>
              <a:t>多くの場合、クラウドは従来のオンプレミスと比べてセキュリティ対策範囲が小さくなるので、利用者（顧客）のセキュリティに関する負担が軽くなるが、利用者自身の責任範囲についてはしっかりと対策する必要がある。</a:t>
            </a:r>
          </a:p>
          <a:p>
            <a:endParaRPr kumimoji="1" lang="ja-JP" altLang="en-US" dirty="0"/>
          </a:p>
        </p:txBody>
      </p:sp>
    </p:spTree>
    <p:extLst>
      <p:ext uri="{BB962C8B-B14F-4D97-AF65-F5344CB8AC3E}">
        <p14:creationId xmlns:p14="http://schemas.microsoft.com/office/powerpoint/2010/main" val="622931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p:cNvGraphicFramePr/>
          <p:nvPr>
            <p:extLst>
              <p:ext uri="{D42A27DB-BD31-4B8C-83A1-F6EECF244321}">
                <p14:modId xmlns:p14="http://schemas.microsoft.com/office/powerpoint/2010/main" val="2455563124"/>
              </p:ext>
            </p:extLst>
          </p:nvPr>
        </p:nvGraphicFramePr>
        <p:xfrm>
          <a:off x="3187030" y="1604207"/>
          <a:ext cx="8138695" cy="2374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p:cNvGraphicFramePr/>
          <p:nvPr>
            <p:extLst>
              <p:ext uri="{D42A27DB-BD31-4B8C-83A1-F6EECF244321}">
                <p14:modId xmlns:p14="http://schemas.microsoft.com/office/powerpoint/2010/main" val="1450832782"/>
              </p:ext>
            </p:extLst>
          </p:nvPr>
        </p:nvGraphicFramePr>
        <p:xfrm>
          <a:off x="3187029" y="4134444"/>
          <a:ext cx="8138695" cy="11890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図表 7"/>
          <p:cNvGraphicFramePr/>
          <p:nvPr>
            <p:extLst>
              <p:ext uri="{D42A27DB-BD31-4B8C-83A1-F6EECF244321}">
                <p14:modId xmlns:p14="http://schemas.microsoft.com/office/powerpoint/2010/main" val="1131358755"/>
              </p:ext>
            </p:extLst>
          </p:nvPr>
        </p:nvGraphicFramePr>
        <p:xfrm>
          <a:off x="3187030" y="5454536"/>
          <a:ext cx="8138695" cy="11890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角丸四角形 5"/>
          <p:cNvSpPr/>
          <p:nvPr/>
        </p:nvSpPr>
        <p:spPr>
          <a:xfrm>
            <a:off x="659677" y="1604207"/>
            <a:ext cx="2384854" cy="2374231"/>
          </a:xfrm>
          <a:prstGeom prst="roundRect">
            <a:avLst>
              <a:gd name="adj" fmla="val 3714"/>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t>利用者</a:t>
            </a:r>
            <a:endParaRPr kumimoji="1" lang="en-US" altLang="ja-JP" sz="3200" dirty="0"/>
          </a:p>
          <a:p>
            <a:pPr algn="ctr"/>
            <a:endParaRPr lang="en-US" altLang="ja-JP" dirty="0"/>
          </a:p>
          <a:p>
            <a:pPr algn="ctr"/>
            <a:r>
              <a:rPr kumimoji="1" lang="ja-JP" altLang="en-US" dirty="0"/>
              <a:t>クラウド内の</a:t>
            </a:r>
            <a:endParaRPr kumimoji="1" lang="en-US" altLang="ja-JP" dirty="0"/>
          </a:p>
          <a:p>
            <a:pPr algn="ctr"/>
            <a:r>
              <a:rPr kumimoji="1" lang="ja-JP" altLang="en-US" dirty="0"/>
              <a:t>セキュリティに</a:t>
            </a:r>
            <a:endParaRPr kumimoji="1" lang="en-US" altLang="ja-JP" dirty="0"/>
          </a:p>
          <a:p>
            <a:pPr algn="ctr"/>
            <a:r>
              <a:rPr kumimoji="1" lang="ja-JP" altLang="en-US" dirty="0"/>
              <a:t>対する責任</a:t>
            </a:r>
          </a:p>
        </p:txBody>
      </p:sp>
      <p:sp>
        <p:nvSpPr>
          <p:cNvPr id="10" name="角丸四角形 9"/>
          <p:cNvSpPr/>
          <p:nvPr/>
        </p:nvSpPr>
        <p:spPr>
          <a:xfrm>
            <a:off x="659677" y="4134444"/>
            <a:ext cx="2384854" cy="2509152"/>
          </a:xfrm>
          <a:prstGeom prst="roundRect">
            <a:avLst>
              <a:gd name="adj" fmla="val 37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3200" dirty="0"/>
              <a:t>AWS</a:t>
            </a:r>
          </a:p>
          <a:p>
            <a:pPr algn="ctr"/>
            <a:endParaRPr lang="en-US" altLang="ja-JP" dirty="0"/>
          </a:p>
          <a:p>
            <a:pPr algn="ctr"/>
            <a:r>
              <a:rPr kumimoji="1" lang="ja-JP" altLang="en-US" dirty="0"/>
              <a:t>クラウドの</a:t>
            </a:r>
            <a:endParaRPr kumimoji="1" lang="en-US" altLang="ja-JP" dirty="0"/>
          </a:p>
          <a:p>
            <a:pPr algn="ctr"/>
            <a:r>
              <a:rPr kumimoji="1" lang="ja-JP" altLang="en-US" dirty="0"/>
              <a:t>セキュリティに</a:t>
            </a:r>
            <a:endParaRPr kumimoji="1" lang="en-US" altLang="ja-JP" dirty="0"/>
          </a:p>
          <a:p>
            <a:pPr algn="ctr"/>
            <a:r>
              <a:rPr kumimoji="1" lang="ja-JP" altLang="en-US" dirty="0"/>
              <a:t>対する責任</a:t>
            </a:r>
          </a:p>
        </p:txBody>
      </p:sp>
      <p:sp>
        <p:nvSpPr>
          <p:cNvPr id="11" name="タイトル 1"/>
          <p:cNvSpPr>
            <a:spLocks noGrp="1"/>
          </p:cNvSpPr>
          <p:nvPr>
            <p:ph type="title"/>
          </p:nvPr>
        </p:nvSpPr>
        <p:spPr>
          <a:xfrm>
            <a:off x="838200" y="365125"/>
            <a:ext cx="10515600" cy="1325563"/>
          </a:xfrm>
        </p:spPr>
        <p:txBody>
          <a:bodyPr/>
          <a:lstStyle/>
          <a:p>
            <a:r>
              <a:rPr lang="ja-JP" altLang="en-US" dirty="0"/>
              <a:t>責任共有モデル</a:t>
            </a:r>
            <a:endParaRPr kumimoji="1" lang="ja-JP" altLang="en-US" dirty="0"/>
          </a:p>
        </p:txBody>
      </p:sp>
    </p:spTree>
    <p:extLst>
      <p:ext uri="{BB962C8B-B14F-4D97-AF65-F5344CB8AC3E}">
        <p14:creationId xmlns:p14="http://schemas.microsoft.com/office/powerpoint/2010/main" val="141841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3BA37-7145-E078-1670-F17FB43D83E1}"/>
              </a:ext>
            </a:extLst>
          </p:cNvPr>
          <p:cNvSpPr>
            <a:spLocks noGrp="1"/>
          </p:cNvSpPr>
          <p:nvPr>
            <p:ph type="title"/>
          </p:nvPr>
        </p:nvSpPr>
        <p:spPr>
          <a:xfrm>
            <a:off x="838200" y="490539"/>
            <a:ext cx="10515600" cy="861184"/>
          </a:xfrm>
        </p:spPr>
        <p:txBody>
          <a:bodyPr>
            <a:normAutofit/>
          </a:bodyPr>
          <a:lstStyle/>
          <a:p>
            <a:r>
              <a:rPr kumimoji="1" lang="ja-JP" altLang="en-US" sz="4400" dirty="0"/>
              <a:t>クラウドにおけるセキュリティ対策</a:t>
            </a:r>
          </a:p>
        </p:txBody>
      </p:sp>
      <p:sp>
        <p:nvSpPr>
          <p:cNvPr id="3" name="テキスト プレースホルダー 2">
            <a:extLst>
              <a:ext uri="{FF2B5EF4-FFF2-40B4-BE49-F238E27FC236}">
                <a16:creationId xmlns:a16="http://schemas.microsoft.com/office/drawing/2014/main" id="{B43CAB30-4CC0-0711-FEC4-3B49E8CD4F29}"/>
              </a:ext>
            </a:extLst>
          </p:cNvPr>
          <p:cNvSpPr>
            <a:spLocks noGrp="1"/>
          </p:cNvSpPr>
          <p:nvPr>
            <p:ph type="body" idx="1"/>
          </p:nvPr>
        </p:nvSpPr>
        <p:spPr>
          <a:xfrm>
            <a:off x="831850" y="1520687"/>
            <a:ext cx="10515600" cy="1908313"/>
          </a:xfrm>
        </p:spPr>
        <p:txBody>
          <a:bodyPr>
            <a:normAutofit fontScale="92500" lnSpcReduction="20000"/>
          </a:bodyPr>
          <a:lstStyle/>
          <a:p>
            <a:r>
              <a:rPr kumimoji="1" lang="ja-JP" altLang="en-US" dirty="0">
                <a:solidFill>
                  <a:schemeClr val="tx1"/>
                </a:solidFill>
              </a:rPr>
              <a:t>クラウド環境のリスク</a:t>
            </a:r>
            <a:endParaRPr kumimoji="1" lang="en-US" altLang="ja-JP" dirty="0">
              <a:solidFill>
                <a:schemeClr val="tx1"/>
              </a:solidFill>
            </a:endParaRPr>
          </a:p>
          <a:p>
            <a:r>
              <a:rPr lang="ja-JP" altLang="en-US" dirty="0">
                <a:solidFill>
                  <a:schemeClr val="tx1"/>
                </a:solidFill>
              </a:rPr>
              <a:t>・情報漏洩</a:t>
            </a:r>
            <a:endParaRPr lang="en-US" altLang="ja-JP" dirty="0">
              <a:solidFill>
                <a:schemeClr val="tx1"/>
              </a:solidFill>
            </a:endParaRPr>
          </a:p>
          <a:p>
            <a:r>
              <a:rPr kumimoji="1" lang="ja-JP" altLang="en-US" dirty="0">
                <a:solidFill>
                  <a:schemeClr val="tx1"/>
                </a:solidFill>
              </a:rPr>
              <a:t>・データ消失</a:t>
            </a:r>
            <a:endParaRPr kumimoji="1" lang="en-US" altLang="ja-JP" dirty="0">
              <a:solidFill>
                <a:schemeClr val="tx1"/>
              </a:solidFill>
            </a:endParaRPr>
          </a:p>
          <a:p>
            <a:r>
              <a:rPr lang="ja-JP" altLang="en-US" dirty="0">
                <a:solidFill>
                  <a:schemeClr val="tx1"/>
                </a:solidFill>
              </a:rPr>
              <a:t>・サイバー攻撃</a:t>
            </a:r>
            <a:endParaRPr lang="en-US" altLang="ja-JP" dirty="0">
              <a:solidFill>
                <a:schemeClr val="tx1"/>
              </a:solidFill>
            </a:endParaRPr>
          </a:p>
          <a:p>
            <a:r>
              <a:rPr kumimoji="1" lang="ja-JP" altLang="en-US" dirty="0">
                <a:solidFill>
                  <a:schemeClr val="tx1"/>
                </a:solidFill>
              </a:rPr>
              <a:t>・不正アクセス</a:t>
            </a:r>
            <a:endParaRPr kumimoji="1" lang="en-US" altLang="ja-JP" dirty="0">
              <a:solidFill>
                <a:schemeClr val="tx1"/>
              </a:solidFill>
            </a:endParaRPr>
          </a:p>
          <a:p>
            <a:endParaRPr kumimoji="1" lang="ja-JP" altLang="en-US" dirty="0">
              <a:solidFill>
                <a:schemeClr val="tx1"/>
              </a:solidFill>
            </a:endParaRPr>
          </a:p>
        </p:txBody>
      </p:sp>
      <p:sp>
        <p:nvSpPr>
          <p:cNvPr id="4" name="テキスト プレースホルダー 2">
            <a:extLst>
              <a:ext uri="{FF2B5EF4-FFF2-40B4-BE49-F238E27FC236}">
                <a16:creationId xmlns:a16="http://schemas.microsoft.com/office/drawing/2014/main" id="{47474F81-6B1A-D867-E41C-19C3C9F89766}"/>
              </a:ext>
            </a:extLst>
          </p:cNvPr>
          <p:cNvSpPr txBox="1">
            <a:spLocks/>
          </p:cNvSpPr>
          <p:nvPr/>
        </p:nvSpPr>
        <p:spPr>
          <a:xfrm>
            <a:off x="838200" y="3568149"/>
            <a:ext cx="10515600" cy="231581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r>
              <a:rPr lang="ja-JP" altLang="en-US" dirty="0">
                <a:solidFill>
                  <a:schemeClr val="tx1"/>
                </a:solidFill>
              </a:rPr>
              <a:t>クラウドサービスの利用者が考慮すべきリスクへの対策</a:t>
            </a:r>
            <a:endParaRPr lang="en-US" altLang="ja-JP" dirty="0">
              <a:solidFill>
                <a:schemeClr val="tx1"/>
              </a:solidFill>
            </a:endParaRPr>
          </a:p>
          <a:p>
            <a:r>
              <a:rPr lang="ja-JP" altLang="en-US" dirty="0">
                <a:solidFill>
                  <a:schemeClr val="tx1"/>
                </a:solidFill>
              </a:rPr>
              <a:t>・ネットワーク　暗号通信の標準化</a:t>
            </a:r>
            <a:endParaRPr lang="en-US" altLang="ja-JP" dirty="0">
              <a:solidFill>
                <a:schemeClr val="tx1"/>
              </a:solidFill>
            </a:endParaRPr>
          </a:p>
          <a:p>
            <a:r>
              <a:rPr lang="ja-JP" altLang="en-US" dirty="0">
                <a:solidFill>
                  <a:schemeClr val="tx1"/>
                </a:solidFill>
              </a:rPr>
              <a:t>・仮想化基盤　バックアップ環境の用意</a:t>
            </a:r>
            <a:endParaRPr lang="en-US" altLang="ja-JP" dirty="0">
              <a:solidFill>
                <a:schemeClr val="tx1"/>
              </a:solidFill>
            </a:endParaRPr>
          </a:p>
          <a:p>
            <a:r>
              <a:rPr lang="ja-JP" altLang="en-US" dirty="0">
                <a:solidFill>
                  <a:schemeClr val="tx1"/>
                </a:solidFill>
              </a:rPr>
              <a:t>・サービス基盤　サイバー攻撃時のサービスを冗長化</a:t>
            </a:r>
            <a:endParaRPr lang="en-US" altLang="ja-JP" dirty="0">
              <a:solidFill>
                <a:schemeClr val="tx1"/>
              </a:solidFill>
            </a:endParaRPr>
          </a:p>
          <a:p>
            <a:r>
              <a:rPr lang="ja-JP" altLang="en-US" dirty="0">
                <a:solidFill>
                  <a:schemeClr val="tx1"/>
                </a:solidFill>
              </a:rPr>
              <a:t>・統合管理環境　ユーザのアクセス権を設定する</a:t>
            </a:r>
            <a:endParaRPr lang="en-US" altLang="ja-JP" dirty="0">
              <a:solidFill>
                <a:schemeClr val="tx1"/>
              </a:solidFill>
            </a:endParaRPr>
          </a:p>
          <a:p>
            <a:r>
              <a:rPr lang="ja-JP" altLang="en-US" dirty="0">
                <a:solidFill>
                  <a:schemeClr val="tx1"/>
                </a:solidFill>
              </a:rPr>
              <a:t>・</a:t>
            </a:r>
            <a:r>
              <a:rPr lang="en-US" altLang="ja-JP" dirty="0">
                <a:solidFill>
                  <a:schemeClr val="tx1"/>
                </a:solidFill>
              </a:rPr>
              <a:t>ID</a:t>
            </a:r>
            <a:r>
              <a:rPr lang="ja-JP" altLang="en-US" dirty="0">
                <a:solidFill>
                  <a:schemeClr val="tx1"/>
                </a:solidFill>
              </a:rPr>
              <a:t>管理　多要素認証、二段階認証を設定する</a:t>
            </a:r>
          </a:p>
        </p:txBody>
      </p:sp>
    </p:spTree>
    <p:extLst>
      <p:ext uri="{BB962C8B-B14F-4D97-AF65-F5344CB8AC3E}">
        <p14:creationId xmlns:p14="http://schemas.microsoft.com/office/powerpoint/2010/main" val="302042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1.AWS</a:t>
            </a:r>
            <a:r>
              <a:rPr lang="ja-JP" altLang="en-US" dirty="0"/>
              <a:t>とは</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9826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とは</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正式名称は</a:t>
            </a:r>
            <a:r>
              <a:rPr lang="en-US" altLang="ja-JP" dirty="0"/>
              <a:t>Amazon Web Services</a:t>
            </a:r>
          </a:p>
          <a:p>
            <a:r>
              <a:rPr lang="ja-JP" altLang="en-US" dirty="0"/>
              <a:t>世界的なインターネットショッピングサイトとしてお馴染の「</a:t>
            </a:r>
            <a:r>
              <a:rPr lang="en-US" altLang="ja-JP" dirty="0"/>
              <a:t>Amazon</a:t>
            </a:r>
            <a:r>
              <a:rPr lang="ja-JP" altLang="en-US" dirty="0"/>
              <a:t>」が提供しているクラウド型サービスのこと。</a:t>
            </a:r>
          </a:p>
          <a:p>
            <a:r>
              <a:rPr lang="ja-JP" altLang="en-US" dirty="0"/>
              <a:t>クラウドコンピューティングを利用して、ストレージやデータベース、サーバなど、さまざまなサービスを貸し出している。</a:t>
            </a:r>
            <a:endParaRPr lang="en-US" altLang="ja-JP" dirty="0"/>
          </a:p>
          <a:p>
            <a:r>
              <a:rPr lang="en-US" altLang="ja-JP" dirty="0"/>
              <a:t>Amazon</a:t>
            </a:r>
            <a:r>
              <a:rPr lang="ja-JP" altLang="en-US" dirty="0"/>
              <a:t>が使用しているサーバをベースにしているので安定性が高く、個人ユーザーだけではなく企業ユーザーも数多く利用している。</a:t>
            </a:r>
          </a:p>
          <a:p>
            <a:endParaRPr kumimoji="1" lang="ja-JP" altLang="en-US" dirty="0"/>
          </a:p>
        </p:txBody>
      </p:sp>
    </p:spTree>
    <p:extLst>
      <p:ext uri="{BB962C8B-B14F-4D97-AF65-F5344CB8AC3E}">
        <p14:creationId xmlns:p14="http://schemas.microsoft.com/office/powerpoint/2010/main" val="194100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400" dirty="0"/>
              <a:t>クラウドとは</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b="0" i="0" dirty="0">
                <a:solidFill>
                  <a:srgbClr val="333333"/>
                </a:solidFill>
                <a:effectLst/>
                <a:latin typeface="ヒラギノ角ゴ Pro W3"/>
              </a:rPr>
              <a:t>コンピューティング、データベース、ストレージ、アプリケーション</a:t>
            </a:r>
            <a:r>
              <a:rPr kumimoji="1" lang="ja-JP" altLang="en-US" dirty="0">
                <a:solidFill>
                  <a:schemeClr val="tx1"/>
                </a:solidFill>
              </a:rPr>
              <a:t>などの環境をネットワーク経由で利用できるサービスである。</a:t>
            </a:r>
            <a:endParaRPr kumimoji="1" lang="en-US" altLang="ja-JP" dirty="0">
              <a:solidFill>
                <a:schemeClr val="tx1"/>
              </a:solidFill>
            </a:endParaRPr>
          </a:p>
          <a:p>
            <a:r>
              <a:rPr lang="ja-JP" altLang="en-US" dirty="0">
                <a:solidFill>
                  <a:schemeClr val="tx1"/>
                </a:solidFill>
              </a:rPr>
              <a:t>クラウドの対義語となる</a:t>
            </a:r>
            <a:r>
              <a:rPr kumimoji="1" lang="ja-JP" altLang="en-US" dirty="0">
                <a:solidFill>
                  <a:schemeClr val="tx1"/>
                </a:solidFill>
              </a:rPr>
              <a:t>オンプレミス（</a:t>
            </a:r>
            <a:r>
              <a:rPr kumimoji="1" lang="en-US" altLang="ja-JP" dirty="0">
                <a:solidFill>
                  <a:schemeClr val="tx1"/>
                </a:solidFill>
              </a:rPr>
              <a:t>on-premises</a:t>
            </a:r>
            <a:r>
              <a:rPr kumimoji="1" lang="ja-JP" altLang="en-US" dirty="0">
                <a:solidFill>
                  <a:schemeClr val="tx1"/>
                </a:solidFill>
              </a:rPr>
              <a:t>）とは、サーバーやアプリケーションなどを、使用者が管理する施設内に設置し、運用することである。</a:t>
            </a:r>
            <a:endParaRPr kumimoji="1" lang="en-US" altLang="ja-JP" dirty="0">
              <a:solidFill>
                <a:schemeClr val="tx1"/>
              </a:solidFill>
            </a:endParaRPr>
          </a:p>
          <a:p>
            <a:r>
              <a:rPr lang="ja-JP" altLang="en-US" dirty="0">
                <a:solidFill>
                  <a:srgbClr val="333333"/>
                </a:solidFill>
                <a:latin typeface="ヒラギノ角ゴ Pro W3"/>
              </a:rPr>
              <a:t>パブリッククラウドは、不特定多数のユーザーがインターネット経由で利用できる環境。</a:t>
            </a:r>
            <a:endParaRPr lang="en-US" altLang="ja-JP" dirty="0">
              <a:solidFill>
                <a:srgbClr val="333333"/>
              </a:solidFill>
              <a:latin typeface="ヒラギノ角ゴ Pro W3"/>
            </a:endParaRPr>
          </a:p>
          <a:p>
            <a:r>
              <a:rPr lang="ja-JP" altLang="en-US" dirty="0">
                <a:solidFill>
                  <a:srgbClr val="333333"/>
                </a:solidFill>
                <a:latin typeface="ヒラギノ角ゴ Pro W3"/>
              </a:rPr>
              <a:t>プライベートクラウドは、企業が自社のために構築した環境で、企業内の部署やグループ会社のみが利用できる環境。</a:t>
            </a:r>
            <a:endParaRPr lang="en-US" altLang="ja-JP" dirty="0">
              <a:solidFill>
                <a:schemeClr val="tx1"/>
              </a:solidFill>
            </a:endParaRPr>
          </a:p>
        </p:txBody>
      </p:sp>
    </p:spTree>
    <p:extLst>
      <p:ext uri="{BB962C8B-B14F-4D97-AF65-F5344CB8AC3E}">
        <p14:creationId xmlns:p14="http://schemas.microsoft.com/office/powerpoint/2010/main" val="325112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F35481E-BC81-A5AA-DAFD-D1EDD99308D1}"/>
              </a:ext>
            </a:extLst>
          </p:cNvPr>
          <p:cNvSpPr>
            <a:spLocks noGrp="1"/>
          </p:cNvSpPr>
          <p:nvPr>
            <p:ph type="body" idx="1"/>
          </p:nvPr>
        </p:nvSpPr>
        <p:spPr>
          <a:xfrm>
            <a:off x="831850" y="889233"/>
            <a:ext cx="10515600" cy="5200417"/>
          </a:xfrm>
        </p:spPr>
        <p:txBody>
          <a:bodyPr>
            <a:normAutofit/>
          </a:bodyPr>
          <a:lstStyle/>
          <a:p>
            <a:pPr marL="342900" indent="-342900">
              <a:buFont typeface="Arial" panose="020B0604020202020204" pitchFamily="34" charset="0"/>
              <a:buChar char="•"/>
            </a:pPr>
            <a:r>
              <a:rPr kumimoji="1" lang="en-US" altLang="ja-JP" sz="2800" dirty="0">
                <a:solidFill>
                  <a:schemeClr val="tx1"/>
                </a:solidFill>
              </a:rPr>
              <a:t>AWS</a:t>
            </a:r>
            <a:r>
              <a:rPr kumimoji="1" lang="ja-JP" altLang="en-US" sz="2800" dirty="0">
                <a:solidFill>
                  <a:schemeClr val="tx1"/>
                </a:solidFill>
              </a:rPr>
              <a:t>以外のクラウドサービス</a:t>
            </a:r>
            <a:endParaRPr kumimoji="1" lang="en-US" altLang="ja-JP" sz="2800" dirty="0">
              <a:solidFill>
                <a:schemeClr val="tx1"/>
              </a:solidFill>
            </a:endParaRPr>
          </a:p>
          <a:p>
            <a:pPr lvl="1"/>
            <a:r>
              <a:rPr kumimoji="1" lang="en-US" altLang="ja-JP" sz="2400" dirty="0">
                <a:solidFill>
                  <a:schemeClr val="tx1"/>
                </a:solidFill>
              </a:rPr>
              <a:t>Azure</a:t>
            </a:r>
            <a:r>
              <a:rPr kumimoji="1" lang="ja-JP" altLang="en-US" sz="2400" dirty="0">
                <a:solidFill>
                  <a:schemeClr val="tx1"/>
                </a:solidFill>
              </a:rPr>
              <a:t>（</a:t>
            </a:r>
            <a:r>
              <a:rPr kumimoji="1" lang="en-US" altLang="ja-JP" sz="2400" dirty="0">
                <a:solidFill>
                  <a:schemeClr val="tx1"/>
                </a:solidFill>
              </a:rPr>
              <a:t>Microsoft Azure</a:t>
            </a:r>
            <a:r>
              <a:rPr kumimoji="1" lang="ja-JP" altLang="en-US" sz="2400" dirty="0">
                <a:solidFill>
                  <a:schemeClr val="tx1"/>
                </a:solidFill>
              </a:rPr>
              <a:t>）</a:t>
            </a:r>
            <a:r>
              <a:rPr lang="ja-JP" altLang="en-US" sz="2400" dirty="0">
                <a:solidFill>
                  <a:schemeClr val="tx1"/>
                </a:solidFill>
              </a:rPr>
              <a:t>：</a:t>
            </a:r>
            <a:r>
              <a:rPr kumimoji="1" lang="en-US" altLang="ja-JP" sz="2400" dirty="0">
                <a:solidFill>
                  <a:schemeClr val="tx1"/>
                </a:solidFill>
              </a:rPr>
              <a:t>Microsoft</a:t>
            </a:r>
          </a:p>
          <a:p>
            <a:pPr lvl="2"/>
            <a:r>
              <a:rPr kumimoji="1" lang="en-US" altLang="ja-JP" sz="2200" dirty="0">
                <a:solidFill>
                  <a:schemeClr val="tx1"/>
                </a:solidFill>
              </a:rPr>
              <a:t>Windows365</a:t>
            </a:r>
            <a:r>
              <a:rPr kumimoji="1" lang="ja-JP" altLang="en-US" sz="2200" dirty="0">
                <a:solidFill>
                  <a:schemeClr val="tx1"/>
                </a:solidFill>
              </a:rPr>
              <a:t>などの</a:t>
            </a:r>
            <a:r>
              <a:rPr kumimoji="1" lang="en-US" altLang="ja-JP" sz="2200" dirty="0">
                <a:solidFill>
                  <a:schemeClr val="tx1"/>
                </a:solidFill>
              </a:rPr>
              <a:t>Microsoft</a:t>
            </a:r>
            <a:r>
              <a:rPr kumimoji="1" lang="ja-JP" altLang="en-US" sz="2200" dirty="0">
                <a:solidFill>
                  <a:schemeClr val="tx1"/>
                </a:solidFill>
              </a:rPr>
              <a:t>製品と</a:t>
            </a:r>
            <a:r>
              <a:rPr lang="ja-JP" altLang="en-US" sz="2200" dirty="0">
                <a:solidFill>
                  <a:schemeClr val="tx1"/>
                </a:solidFill>
              </a:rPr>
              <a:t>相性がよく、</a:t>
            </a:r>
            <a:r>
              <a:rPr kumimoji="1" lang="en-US" altLang="ja-JP" sz="2200" dirty="0">
                <a:solidFill>
                  <a:schemeClr val="tx1"/>
                </a:solidFill>
              </a:rPr>
              <a:t>Windows </a:t>
            </a:r>
            <a:r>
              <a:rPr kumimoji="1" lang="ja-JP" altLang="en-US" sz="2200" dirty="0">
                <a:solidFill>
                  <a:schemeClr val="tx1"/>
                </a:solidFill>
              </a:rPr>
              <a:t>を利用している企業にとって使いやすい</a:t>
            </a:r>
            <a:endParaRPr kumimoji="1" lang="en-US" altLang="ja-JP" sz="2200" dirty="0">
              <a:solidFill>
                <a:schemeClr val="tx1"/>
              </a:solidFill>
            </a:endParaRPr>
          </a:p>
          <a:p>
            <a:pPr lvl="1"/>
            <a:r>
              <a:rPr kumimoji="1" lang="en-US" altLang="ja-JP" sz="2400" dirty="0">
                <a:solidFill>
                  <a:schemeClr val="tx1"/>
                </a:solidFill>
              </a:rPr>
              <a:t>GCP</a:t>
            </a:r>
            <a:r>
              <a:rPr kumimoji="1" lang="ja-JP" altLang="en-US" sz="2400" dirty="0">
                <a:solidFill>
                  <a:schemeClr val="tx1"/>
                </a:solidFill>
              </a:rPr>
              <a:t>（</a:t>
            </a:r>
            <a:r>
              <a:rPr kumimoji="1" lang="en-US" altLang="ja-JP" sz="2400" dirty="0">
                <a:solidFill>
                  <a:schemeClr val="tx1"/>
                </a:solidFill>
              </a:rPr>
              <a:t>Google Cloud Platform</a:t>
            </a:r>
            <a:r>
              <a:rPr kumimoji="1" lang="ja-JP" altLang="en-US" sz="2400" dirty="0">
                <a:solidFill>
                  <a:schemeClr val="tx1"/>
                </a:solidFill>
              </a:rPr>
              <a:t>）</a:t>
            </a:r>
            <a:r>
              <a:rPr lang="ja-JP" altLang="en-US" sz="2400" dirty="0">
                <a:solidFill>
                  <a:schemeClr val="tx1"/>
                </a:solidFill>
              </a:rPr>
              <a:t>：</a:t>
            </a:r>
            <a:r>
              <a:rPr kumimoji="1" lang="en-US" altLang="ja-JP" sz="2400" dirty="0">
                <a:solidFill>
                  <a:schemeClr val="tx1"/>
                </a:solidFill>
              </a:rPr>
              <a:t>Google</a:t>
            </a:r>
          </a:p>
          <a:p>
            <a:pPr lvl="2"/>
            <a:r>
              <a:rPr kumimoji="1" lang="en-US" altLang="ja-JP" sz="2200" dirty="0">
                <a:solidFill>
                  <a:schemeClr val="tx1"/>
                </a:solidFill>
              </a:rPr>
              <a:t>AI</a:t>
            </a:r>
            <a:r>
              <a:rPr kumimoji="1" lang="ja-JP" altLang="en-US" sz="2200" dirty="0">
                <a:solidFill>
                  <a:schemeClr val="tx1"/>
                </a:solidFill>
              </a:rPr>
              <a:t>や機械学習のサービス、データ解析に強みがあ</a:t>
            </a:r>
            <a:r>
              <a:rPr lang="ja-JP" altLang="en-US" sz="2200" dirty="0">
                <a:solidFill>
                  <a:schemeClr val="tx1"/>
                </a:solidFill>
              </a:rPr>
              <a:t>る</a:t>
            </a:r>
            <a:endParaRPr lang="en-US" altLang="ja-JP" sz="2200" dirty="0">
              <a:solidFill>
                <a:schemeClr val="tx1"/>
              </a:solidFill>
            </a:endParaRPr>
          </a:p>
          <a:p>
            <a:pPr lvl="2"/>
            <a:endParaRPr lang="en-US" altLang="ja-JP" sz="2200" dirty="0">
              <a:solidFill>
                <a:schemeClr val="tx1"/>
              </a:solidFill>
            </a:endParaRPr>
          </a:p>
          <a:p>
            <a:pPr marL="342900" indent="-342900">
              <a:buFont typeface="Arial" panose="020B0604020202020204" pitchFamily="34" charset="0"/>
              <a:buChar char="•"/>
            </a:pPr>
            <a:r>
              <a:rPr lang="ja-JP" altLang="en-US" sz="2800" dirty="0">
                <a:solidFill>
                  <a:schemeClr val="tx1"/>
                </a:solidFill>
              </a:rPr>
              <a:t>クラウドサービスのシェア</a:t>
            </a:r>
            <a:endParaRPr lang="en-US" altLang="ja-JP" sz="2800" dirty="0">
              <a:solidFill>
                <a:schemeClr val="tx1"/>
              </a:solidFill>
            </a:endParaRPr>
          </a:p>
          <a:p>
            <a:pPr lvl="1"/>
            <a:r>
              <a:rPr kumimoji="1" lang="en-US" altLang="ja-JP" sz="2400" dirty="0">
                <a:solidFill>
                  <a:schemeClr val="tx1"/>
                </a:solidFill>
              </a:rPr>
              <a:t>AWS 34%</a:t>
            </a:r>
          </a:p>
          <a:p>
            <a:pPr lvl="1"/>
            <a:r>
              <a:rPr lang="en-US" altLang="ja-JP" sz="2400" dirty="0">
                <a:solidFill>
                  <a:schemeClr val="tx1"/>
                </a:solidFill>
              </a:rPr>
              <a:t>Microsoft Azure 21%</a:t>
            </a:r>
          </a:p>
          <a:p>
            <a:pPr lvl="1"/>
            <a:r>
              <a:rPr kumimoji="1" lang="en-US" altLang="ja-JP" sz="2400" dirty="0">
                <a:solidFill>
                  <a:schemeClr val="tx1"/>
                </a:solidFill>
              </a:rPr>
              <a:t>Google Cloud 10%</a:t>
            </a:r>
          </a:p>
          <a:p>
            <a:pPr lvl="1"/>
            <a:r>
              <a:rPr kumimoji="1" lang="en-US" altLang="ja-JP" sz="1400" dirty="0">
                <a:solidFill>
                  <a:schemeClr val="tx1"/>
                </a:solidFill>
              </a:rPr>
              <a:t>※Synergy Research Group</a:t>
            </a:r>
            <a:r>
              <a:rPr kumimoji="1" lang="ja-JP" altLang="en-US" sz="1400" dirty="0">
                <a:solidFill>
                  <a:schemeClr val="tx1"/>
                </a:solidFill>
              </a:rPr>
              <a:t>から発表された</a:t>
            </a:r>
            <a:r>
              <a:rPr kumimoji="1" lang="en-US" altLang="ja-JP" sz="1400" dirty="0">
                <a:solidFill>
                  <a:schemeClr val="tx1"/>
                </a:solidFill>
              </a:rPr>
              <a:t>2022</a:t>
            </a:r>
            <a:r>
              <a:rPr kumimoji="1" lang="ja-JP" altLang="en-US" sz="1400" dirty="0">
                <a:solidFill>
                  <a:schemeClr val="tx1"/>
                </a:solidFill>
              </a:rPr>
              <a:t>年第</a:t>
            </a:r>
            <a:r>
              <a:rPr kumimoji="1" lang="en-US" altLang="ja-JP" sz="1400" dirty="0">
                <a:solidFill>
                  <a:schemeClr val="tx1"/>
                </a:solidFill>
              </a:rPr>
              <a:t>2</a:t>
            </a:r>
            <a:r>
              <a:rPr kumimoji="1" lang="ja-JP" altLang="en-US" sz="1400" dirty="0">
                <a:solidFill>
                  <a:schemeClr val="tx1"/>
                </a:solidFill>
              </a:rPr>
              <a:t>四半期のクラウドインフラのシェア</a:t>
            </a:r>
            <a:endParaRPr kumimoji="1" lang="en-US" altLang="ja-JP" sz="1400" dirty="0">
              <a:solidFill>
                <a:schemeClr val="tx1"/>
              </a:solidFill>
            </a:endParaRPr>
          </a:p>
          <a:p>
            <a:endParaRPr lang="en-US" altLang="ja-JP" dirty="0"/>
          </a:p>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60529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AWS</a:t>
            </a:r>
            <a:r>
              <a:rPr lang="ja-JP" altLang="en-US" dirty="0"/>
              <a:t>のサービス概要</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a:t>AWS</a:t>
            </a:r>
            <a:r>
              <a:rPr lang="ja-JP" altLang="en-US" dirty="0"/>
              <a:t>はひとつのサービスではなく、以下のようなサービスが利用できる。</a:t>
            </a:r>
          </a:p>
          <a:p>
            <a:pPr lvl="1"/>
            <a:r>
              <a:rPr lang="ja-JP" altLang="en-US" sz="2600" b="1" dirty="0"/>
              <a:t>仮想サーバーの作成</a:t>
            </a:r>
            <a:endParaRPr lang="ja-JP" altLang="en-US" sz="2600" dirty="0"/>
          </a:p>
          <a:p>
            <a:pPr lvl="1"/>
            <a:r>
              <a:rPr lang="en-US" altLang="ja-JP" sz="2600" b="1" dirty="0"/>
              <a:t>Web</a:t>
            </a:r>
            <a:r>
              <a:rPr lang="ja-JP" altLang="en-US" sz="2600" b="1" dirty="0"/>
              <a:t>サイトの運用</a:t>
            </a:r>
            <a:endParaRPr lang="ja-JP" altLang="en-US" sz="2600" dirty="0"/>
          </a:p>
          <a:p>
            <a:pPr lvl="1"/>
            <a:r>
              <a:rPr lang="ja-JP" altLang="en-US" sz="2600" b="1" dirty="0"/>
              <a:t>ビッグデータ分析</a:t>
            </a:r>
            <a:endParaRPr lang="ja-JP" altLang="en-US" sz="2600" dirty="0"/>
          </a:p>
          <a:p>
            <a:pPr lvl="1"/>
            <a:r>
              <a:rPr lang="ja-JP" altLang="en-US" sz="2600" b="1" dirty="0"/>
              <a:t>システム開発環境の構築</a:t>
            </a:r>
            <a:endParaRPr lang="ja-JP" altLang="en-US" sz="2600" dirty="0"/>
          </a:p>
          <a:p>
            <a:pPr lvl="1"/>
            <a:r>
              <a:rPr lang="ja-JP" altLang="en-US" sz="2600" b="1" dirty="0"/>
              <a:t>データベースの運用</a:t>
            </a:r>
            <a:endParaRPr lang="ja-JP" altLang="en-US" sz="2600" dirty="0"/>
          </a:p>
          <a:p>
            <a:pPr lvl="1"/>
            <a:r>
              <a:rPr lang="en-US" altLang="ja-JP" sz="2600" b="1" dirty="0"/>
              <a:t>AI</a:t>
            </a:r>
            <a:r>
              <a:rPr lang="ja-JP" altLang="en-US" sz="2600" b="1" dirty="0"/>
              <a:t>（機械学習）機能の利用</a:t>
            </a:r>
            <a:endParaRPr lang="ja-JP" altLang="en-US" sz="2600" dirty="0"/>
          </a:p>
          <a:p>
            <a:pPr lvl="1"/>
            <a:r>
              <a:rPr lang="ja-JP" altLang="en-US" sz="2600" b="1" dirty="0"/>
              <a:t>動画や画像などのコンテンツ配信</a:t>
            </a:r>
            <a:endParaRPr lang="en-US" altLang="ja-JP" sz="2600" b="1" dirty="0"/>
          </a:p>
          <a:p>
            <a:endParaRPr lang="ja-JP" altLang="en-US" dirty="0"/>
          </a:p>
          <a:p>
            <a:pPr>
              <a:lnSpc>
                <a:spcPct val="120000"/>
              </a:lnSpc>
            </a:pPr>
            <a:r>
              <a:rPr lang="en-US" altLang="ja-JP" dirty="0"/>
              <a:t>AWS</a:t>
            </a:r>
            <a:r>
              <a:rPr lang="ja-JP" altLang="en-US" dirty="0"/>
              <a:t>の代表的なサービスは、大きく分けて</a:t>
            </a:r>
            <a:r>
              <a:rPr lang="en-US" altLang="ja-JP" dirty="0"/>
              <a:t>100</a:t>
            </a:r>
            <a:r>
              <a:rPr lang="ja-JP" altLang="en-US" dirty="0"/>
              <a:t>以上、細分化して</a:t>
            </a:r>
            <a:r>
              <a:rPr lang="en-US" altLang="ja-JP" dirty="0"/>
              <a:t>700</a:t>
            </a:r>
            <a:r>
              <a:rPr lang="ja-JP" altLang="en-US" dirty="0"/>
              <a:t>以上のサービスが提供されているのが特徴である。これらのサービスをまとめた総称が「</a:t>
            </a:r>
            <a:r>
              <a:rPr lang="en-US" altLang="ja-JP" dirty="0"/>
              <a:t>AWS</a:t>
            </a:r>
            <a:r>
              <a:rPr lang="ja-JP" altLang="en-US" dirty="0"/>
              <a:t>」となる。</a:t>
            </a:r>
            <a:endParaRPr lang="en-US" altLang="ja-JP" dirty="0"/>
          </a:p>
          <a:p>
            <a:pPr>
              <a:lnSpc>
                <a:spcPct val="120000"/>
              </a:lnSpc>
            </a:pPr>
            <a:r>
              <a:rPr lang="ja-JP" altLang="en-US" dirty="0"/>
              <a:t>仮想サーバを作成できる「</a:t>
            </a:r>
            <a:r>
              <a:rPr lang="en-US" altLang="ja-JP" dirty="0"/>
              <a:t>EC2</a:t>
            </a:r>
            <a:r>
              <a:rPr lang="ja-JP" altLang="en-US" dirty="0"/>
              <a:t>」、どこからでも閲覧・管理が可能なストレージ「</a:t>
            </a:r>
            <a:r>
              <a:rPr lang="en-US" altLang="ja-JP" dirty="0"/>
              <a:t>S3</a:t>
            </a:r>
            <a:r>
              <a:rPr lang="ja-JP" altLang="en-US" dirty="0"/>
              <a:t>」など、サービスごとに独立した機能が備えられている。</a:t>
            </a:r>
          </a:p>
        </p:txBody>
      </p:sp>
    </p:spTree>
    <p:extLst>
      <p:ext uri="{BB962C8B-B14F-4D97-AF65-F5344CB8AC3E}">
        <p14:creationId xmlns:p14="http://schemas.microsoft.com/office/powerpoint/2010/main" val="23662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クラウドコンピューティングのサービスタイプ</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2122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Infrastructure as a Service (IaaS)</a:t>
            </a:r>
            <a:r>
              <a:rPr lang="ja-JP" altLang="en-US" dirty="0"/>
              <a:t>　</a:t>
            </a:r>
            <a:br>
              <a:rPr lang="en-US" altLang="ja-JP" dirty="0"/>
            </a:br>
            <a:r>
              <a:rPr lang="ja-JP" altLang="en-US" dirty="0"/>
              <a:t>「イアース」あるいは「アイアース」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t>インフラのみを提供するサービス。				</a:t>
            </a:r>
          </a:p>
          <a:p>
            <a:pPr marL="0" indent="0">
              <a:buNone/>
            </a:pPr>
            <a:r>
              <a:rPr lang="ja-JP" altLang="en-US" dirty="0"/>
              <a:t>サーバー、ネットワークなどインフラ部分が提供されるので、必要な</a:t>
            </a:r>
            <a:r>
              <a:rPr lang="en-US" altLang="ja-JP" dirty="0"/>
              <a:t>OS</a:t>
            </a:r>
            <a:r>
              <a:rPr lang="ja-JP" altLang="en-US" dirty="0"/>
              <a:t>やミドルウェア、アプリケーションをインストールして利用する。</a:t>
            </a:r>
            <a:endParaRPr lang="en-US" altLang="ja-JP" dirty="0"/>
          </a:p>
          <a:p>
            <a:pPr marL="0" indent="0">
              <a:buNone/>
            </a:pPr>
            <a:r>
              <a:rPr lang="ja-JP" altLang="en-US" dirty="0"/>
              <a:t>独自のシステムを動かしたいという場合はこのタイプを選択することになる。</a:t>
            </a:r>
            <a:endParaRPr lang="en-US" altLang="ja-JP" dirty="0"/>
          </a:p>
          <a:p>
            <a:pPr marL="0" indent="0">
              <a:buNone/>
            </a:pPr>
            <a:r>
              <a:rPr lang="ja-JP" altLang="en-US" dirty="0"/>
              <a:t>半面、設定などが複雑となるため知見がないと利用が難しい。				</a:t>
            </a:r>
          </a:p>
          <a:p>
            <a:pPr marL="0" indent="0">
              <a:buNone/>
            </a:pPr>
            <a:r>
              <a:rPr lang="ja-JP" altLang="en-US" dirty="0"/>
              <a:t>					</a:t>
            </a:r>
          </a:p>
        </p:txBody>
      </p:sp>
    </p:spTree>
    <p:extLst>
      <p:ext uri="{BB962C8B-B14F-4D97-AF65-F5344CB8AC3E}">
        <p14:creationId xmlns:p14="http://schemas.microsoft.com/office/powerpoint/2010/main" val="21846368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2329</Words>
  <Application>Microsoft Office PowerPoint</Application>
  <PresentationFormat>ワイド画面</PresentationFormat>
  <Paragraphs>401</Paragraphs>
  <Slides>28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ヒラギノ角ゴ Pro W3</vt:lpstr>
      <vt:lpstr>游ゴシック</vt:lpstr>
      <vt:lpstr>游ゴシック Light</vt:lpstr>
      <vt:lpstr>Arial</vt:lpstr>
      <vt:lpstr>Office テーマ</vt:lpstr>
      <vt:lpstr>第一章 AWSの概要</vt:lpstr>
      <vt:lpstr>AWSの概要</vt:lpstr>
      <vt:lpstr>1.AWSとは</vt:lpstr>
      <vt:lpstr>AWSとは</vt:lpstr>
      <vt:lpstr>クラウドとは</vt:lpstr>
      <vt:lpstr>PowerPoint プレゼンテーション</vt:lpstr>
      <vt:lpstr>AWSのサービス概要</vt:lpstr>
      <vt:lpstr>2.クラウドコンピューティングのサービスタイプ</vt:lpstr>
      <vt:lpstr>Infrastructure as a Service (IaaS)　 「イアース」あるいは「アイアース」</vt:lpstr>
      <vt:lpstr>Platform as a Service (PaaS)「パース」</vt:lpstr>
      <vt:lpstr>Software as a Service (SaaS)「サース」</vt:lpstr>
      <vt:lpstr>クラウドのデプロイモデル</vt:lpstr>
      <vt:lpstr>3.AWSのメリット・デメリット</vt:lpstr>
      <vt:lpstr>AWSのメリット</vt:lpstr>
      <vt:lpstr>PowerPoint プレゼンテーション</vt:lpstr>
      <vt:lpstr>AWSのデメリット</vt:lpstr>
      <vt:lpstr>4.AWSで利用可能なサービス</vt:lpstr>
      <vt:lpstr>AWSで利用可能な主なサービス</vt:lpstr>
      <vt:lpstr>AWSで利用可能なAI関連サービス例</vt:lpstr>
      <vt:lpstr>5.無料枠に関する情報</vt:lpstr>
      <vt:lpstr>無料枠に関する情報</vt:lpstr>
      <vt:lpstr>無料枠の種類</vt:lpstr>
      <vt:lpstr>無料枠の確認</vt:lpstr>
      <vt:lpstr>AWSの料金体系のしくみ</vt:lpstr>
      <vt:lpstr>6.責任共有モデルについて</vt:lpstr>
      <vt:lpstr>責任共有モデルについて</vt:lpstr>
      <vt:lpstr>責任共有モデル</vt:lpstr>
      <vt:lpstr>クラウドにおけるセキュリティ対策</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AWSの概要</dc:title>
  <dc:creator>伊藤　未栽紀</dc:creator>
  <cp:lastModifiedBy>喜多 諒</cp:lastModifiedBy>
  <cp:revision>26</cp:revision>
  <dcterms:created xsi:type="dcterms:W3CDTF">2022-11-21T04:37:39Z</dcterms:created>
  <dcterms:modified xsi:type="dcterms:W3CDTF">2023-02-28T10:38:37Z</dcterms:modified>
</cp:coreProperties>
</file>