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69" r:id="rId3"/>
    <p:sldId id="266" r:id="rId4"/>
    <p:sldId id="257" r:id="rId5"/>
    <p:sldId id="275" r:id="rId6"/>
    <p:sldId id="274" r:id="rId7"/>
    <p:sldId id="259" r:id="rId8"/>
    <p:sldId id="260" r:id="rId9"/>
    <p:sldId id="277" r:id="rId10"/>
    <p:sldId id="270" r:id="rId11"/>
    <p:sldId id="268" r:id="rId12"/>
    <p:sldId id="272" r:id="rId13"/>
    <p:sldId id="271" r:id="rId14"/>
    <p:sldId id="278" r:id="rId15"/>
    <p:sldId id="280" r:id="rId16"/>
    <p:sldId id="27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AC34"/>
    <a:srgbClr val="1DD13F"/>
    <a:srgbClr val="1ED641"/>
    <a:srgbClr val="128027"/>
    <a:srgbClr val="42C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2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5B7A7-D196-4D41-859B-12AA102B6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7478BE-79C2-481A-B010-BEDA8ADE7E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91F2E-ECA1-45F6-BA02-8CCDDAE79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EA721-C819-4D00-9DA9-56FB94386D53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A5DB7-D22F-45D7-8D53-2ECE5A8FE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CC704-4C03-49CB-8F88-2E7FB2365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5728-41BF-4FB2-896B-222296114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84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45B34-B0C3-4533-A953-22CE4E2D5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03631B-6F96-45A4-B1DF-64B5757C0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208BA-B650-4010-8F36-D6A40512F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EA721-C819-4D00-9DA9-56FB94386D53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7405A-DEE3-4214-AA61-A3CC5B7D9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A9427-49C6-40D9-B26A-670545788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5728-41BF-4FB2-896B-222296114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11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FCB57C-EB71-425E-97BF-F28AE818C1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98FF4F-45F7-4AA5-B0AE-519DC954A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E6714-1FE1-4378-ABBF-BBB6C50F1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EA721-C819-4D00-9DA9-56FB94386D53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86B05-536A-457A-ADFA-8F04237C7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CFAC1-D604-4FC1-80D3-843A3431F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5728-41BF-4FB2-896B-222296114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3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90143-FDD9-4D37-A973-5F9450A94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8D4E4-D867-4AC7-99DF-8DF1510BE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09F68-4A58-48B2-B71B-70DEEDC36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EA721-C819-4D00-9DA9-56FB94386D53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B9613-01BB-460C-B9D7-EEBE4143F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EBA77-FE70-45BB-809A-243BDFD60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5728-41BF-4FB2-896B-222296114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36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AB79-12A8-465A-9B31-33B111D0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450F3-78B2-4BC1-BADC-F96778C04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7D9CB-20BB-4712-9B9D-C6C6B17A2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EA721-C819-4D00-9DA9-56FB94386D53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3F8B0-7BCB-43AA-A285-18DE133C8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C5839-2C04-4A4F-922F-3BB7836D8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5728-41BF-4FB2-896B-222296114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15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F4DB8-F120-456F-A137-FB02BC4D3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C5539-DA9E-4C22-A226-3734A45349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861C10-3ED1-4084-A2E3-946EEF9C5B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FB5EE-CA17-414B-BFA2-A1E799DBD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EA721-C819-4D00-9DA9-56FB94386D53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C8DC85-21F2-46CC-B199-CDB4CCD58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C0E10-752A-4474-977F-F8AA82001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5728-41BF-4FB2-896B-222296114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6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E86E6-30FF-4D8B-B64A-D5AEFBD95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594F9-93B6-4FEB-8368-1079E520D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AEB685-D060-416F-A957-4235A885D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786E30-F0CE-41E7-996C-C95FDED894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B3010C-9BE3-46DE-AEA1-7BADFE7053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B43D21-7D0F-42DC-9A40-3459E0986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EA721-C819-4D00-9DA9-56FB94386D53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E17F7F-99D0-4C00-B84A-944E49AAA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810DAE-7148-4A73-B5F8-DEF859C2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5728-41BF-4FB2-896B-222296114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91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67203-6D56-40F8-88E7-7A56647E7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88EE0F-C029-4639-87A0-7732BB47F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EA721-C819-4D00-9DA9-56FB94386D53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601F50-E70C-439C-B551-AF2EF6072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2B74BE-1D18-4AEE-ABA0-A0B1EDAC2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5728-41BF-4FB2-896B-222296114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75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B9F038-646C-4963-8641-D2F751C5D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EA721-C819-4D00-9DA9-56FB94386D53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964CAB-F787-4CDC-8A17-5686C68BB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3ED7D2-11D7-4CFD-886F-53EEE659A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5728-41BF-4FB2-896B-222296114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30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C2227-BC70-4073-994C-B7C0E569E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D0353-1213-4EC6-AE07-DB389B38B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D74C72-3E8A-4285-A2FA-0A8692A4E9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AA0D99-AF83-48A6-86EC-7F14A4952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EA721-C819-4D00-9DA9-56FB94386D53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AFA18A-A79A-4FFC-B65C-433D30596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69B43-6E40-4FD4-9747-7BC05EFDA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5728-41BF-4FB2-896B-222296114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63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24CA1-47A5-4CE8-AECE-54F99BBE8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2FB9D2-CAA8-4D4C-9B18-4725293FDD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E71274-B19C-4A1C-8F2D-EB482B832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6B1D9-D479-42CD-ACD3-4A7142532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EA721-C819-4D00-9DA9-56FB94386D53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681455-20F0-4CA6-8FEF-515D9DAA8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717BA2-148B-4785-AA1B-4FBC7A651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5728-41BF-4FB2-896B-222296114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226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020036-9F47-4453-BDEB-0A0E67A95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89D79-8E27-4676-A1E6-F324109A9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CFB0C-B577-4E0B-89D7-C42F9FA526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EA721-C819-4D00-9DA9-56FB94386D53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5CAA6-8F6D-4D16-BE72-14BF42EB8D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486BC-167E-46EF-B3AF-4FA5071BA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F5728-41BF-4FB2-896B-222296114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45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A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5246AB2-E1B1-40B3-B8E7-CA0FF4EA6B2C}"/>
              </a:ext>
            </a:extLst>
          </p:cNvPr>
          <p:cNvSpPr/>
          <p:nvPr/>
        </p:nvSpPr>
        <p:spPr>
          <a:xfrm>
            <a:off x="4057649" y="0"/>
            <a:ext cx="4171947" cy="6858000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C49A87-E862-4525-AFD9-D432EC996727}"/>
              </a:ext>
            </a:extLst>
          </p:cNvPr>
          <p:cNvSpPr/>
          <p:nvPr/>
        </p:nvSpPr>
        <p:spPr>
          <a:xfrm>
            <a:off x="4057646" y="0"/>
            <a:ext cx="4171947" cy="58578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E0994F-17EB-4180-B8F8-51EED7565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3262" y="0"/>
            <a:ext cx="5800724" cy="58578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Green Beans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9444B5-8FFB-40AB-97F6-485D1ED4DEC2}"/>
              </a:ext>
            </a:extLst>
          </p:cNvPr>
          <p:cNvSpPr/>
          <p:nvPr/>
        </p:nvSpPr>
        <p:spPr>
          <a:xfrm>
            <a:off x="4057646" y="6521805"/>
            <a:ext cx="4171946" cy="342908"/>
          </a:xfrm>
          <a:prstGeom prst="rect">
            <a:avLst/>
          </a:prstGeom>
          <a:solidFill>
            <a:schemeClr val="tx1">
              <a:alpha val="1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CE51A3-EE75-449F-B8FA-009CA98B1BAC}"/>
              </a:ext>
            </a:extLst>
          </p:cNvPr>
          <p:cNvSpPr txBox="1"/>
          <p:nvPr/>
        </p:nvSpPr>
        <p:spPr>
          <a:xfrm>
            <a:off x="101600" y="270933"/>
            <a:ext cx="3139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</a:rPr>
              <a:t>Login Page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4D11EF5-78FB-46FA-957C-B56FC520E340}"/>
              </a:ext>
            </a:extLst>
          </p:cNvPr>
          <p:cNvSpPr/>
          <p:nvPr/>
        </p:nvSpPr>
        <p:spPr>
          <a:xfrm>
            <a:off x="4165600" y="700222"/>
            <a:ext cx="3933349" cy="353756"/>
          </a:xfrm>
          <a:prstGeom prst="rect">
            <a:avLst/>
          </a:prstGeom>
          <a:solidFill>
            <a:schemeClr val="tx1">
              <a:alpha val="1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9EAB015F-C5B6-4543-B78C-66CD0BD5A24F}"/>
              </a:ext>
            </a:extLst>
          </p:cNvPr>
          <p:cNvSpPr txBox="1">
            <a:spLocks/>
          </p:cNvSpPr>
          <p:nvPr/>
        </p:nvSpPr>
        <p:spPr>
          <a:xfrm>
            <a:off x="4057646" y="1680882"/>
            <a:ext cx="4171946" cy="52740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>
                <a:solidFill>
                  <a:schemeClr val="bg1"/>
                </a:solidFill>
              </a:rPr>
              <a:t>Scan Fingerprint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900" dirty="0">
                <a:solidFill>
                  <a:schemeClr val="bg1"/>
                </a:solidFill>
              </a:rPr>
              <a:t>Forgot Password?                Create Account!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1C5987A-E06B-4DE1-BB94-F2D01603BA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40" t="4051" r="12495" b="4113"/>
          <a:stretch/>
        </p:blipFill>
        <p:spPr>
          <a:xfrm>
            <a:off x="5707848" y="4194108"/>
            <a:ext cx="792966" cy="792967"/>
          </a:xfrm>
          <a:prstGeom prst="ellipse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E4C8987-3BF3-4F49-8E96-4257766729B7}"/>
              </a:ext>
            </a:extLst>
          </p:cNvPr>
          <p:cNvSpPr/>
          <p:nvPr/>
        </p:nvSpPr>
        <p:spPr>
          <a:xfrm>
            <a:off x="4736299" y="1672124"/>
            <a:ext cx="2814637" cy="457200"/>
          </a:xfrm>
          <a:prstGeom prst="roundRect">
            <a:avLst/>
          </a:prstGeom>
          <a:solidFill>
            <a:schemeClr val="tx1">
              <a:alpha val="1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E-mail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EABE23F-191E-460B-B970-24DF9593D9E8}"/>
              </a:ext>
            </a:extLst>
          </p:cNvPr>
          <p:cNvSpPr/>
          <p:nvPr/>
        </p:nvSpPr>
        <p:spPr>
          <a:xfrm>
            <a:off x="4736299" y="2456285"/>
            <a:ext cx="2814637" cy="457200"/>
          </a:xfrm>
          <a:prstGeom prst="roundRect">
            <a:avLst/>
          </a:prstGeom>
          <a:solidFill>
            <a:schemeClr val="tx1">
              <a:alpha val="1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1567396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A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5246AB2-E1B1-40B3-B8E7-CA0FF4EA6B2C}"/>
              </a:ext>
            </a:extLst>
          </p:cNvPr>
          <p:cNvSpPr/>
          <p:nvPr/>
        </p:nvSpPr>
        <p:spPr>
          <a:xfrm>
            <a:off x="4057649" y="0"/>
            <a:ext cx="4171947" cy="6858000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C49A87-E862-4525-AFD9-D432EC996727}"/>
              </a:ext>
            </a:extLst>
          </p:cNvPr>
          <p:cNvSpPr/>
          <p:nvPr/>
        </p:nvSpPr>
        <p:spPr>
          <a:xfrm>
            <a:off x="4057646" y="0"/>
            <a:ext cx="4171947" cy="58578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E0994F-17EB-4180-B8F8-51EED7565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3262" y="0"/>
            <a:ext cx="5800724" cy="58578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Green Beans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8C2542-4B94-4E7A-8F36-4632151C5C62}"/>
              </a:ext>
            </a:extLst>
          </p:cNvPr>
          <p:cNvSpPr/>
          <p:nvPr/>
        </p:nvSpPr>
        <p:spPr>
          <a:xfrm>
            <a:off x="4176765" y="1162755"/>
            <a:ext cx="3933349" cy="5238045"/>
          </a:xfrm>
          <a:prstGeom prst="rect">
            <a:avLst/>
          </a:prstGeom>
          <a:solidFill>
            <a:schemeClr val="tx1">
              <a:alpha val="1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81E81AF-D895-4590-B149-9B54F0407239}"/>
              </a:ext>
            </a:extLst>
          </p:cNvPr>
          <p:cNvSpPr/>
          <p:nvPr/>
        </p:nvSpPr>
        <p:spPr>
          <a:xfrm>
            <a:off x="4057645" y="6520325"/>
            <a:ext cx="4171947" cy="342908"/>
          </a:xfrm>
          <a:prstGeom prst="rect">
            <a:avLst/>
          </a:prstGeom>
          <a:solidFill>
            <a:schemeClr val="tx1">
              <a:alpha val="1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CE51A3-EE75-449F-B8FA-009CA98B1BAC}"/>
              </a:ext>
            </a:extLst>
          </p:cNvPr>
          <p:cNvSpPr txBox="1"/>
          <p:nvPr/>
        </p:nvSpPr>
        <p:spPr>
          <a:xfrm>
            <a:off x="101600" y="270933"/>
            <a:ext cx="31399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</a:rPr>
              <a:t>Selected Account Stock Data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5FD2F5-CCB7-47B2-BF27-1173452EC7D9}"/>
              </a:ext>
            </a:extLst>
          </p:cNvPr>
          <p:cNvCxnSpPr>
            <a:cxnSpLocks/>
          </p:cNvCxnSpPr>
          <p:nvPr/>
        </p:nvCxnSpPr>
        <p:spPr>
          <a:xfrm>
            <a:off x="4467400" y="1942805"/>
            <a:ext cx="32399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2EF05D4-7B67-4C1D-B7A0-AE89F0E3DB19}"/>
              </a:ext>
            </a:extLst>
          </p:cNvPr>
          <p:cNvCxnSpPr>
            <a:cxnSpLocks/>
          </p:cNvCxnSpPr>
          <p:nvPr/>
        </p:nvCxnSpPr>
        <p:spPr>
          <a:xfrm>
            <a:off x="4467400" y="2444859"/>
            <a:ext cx="32399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ABA7D34-9FC1-4729-9A10-224B99F95E37}"/>
              </a:ext>
            </a:extLst>
          </p:cNvPr>
          <p:cNvCxnSpPr>
            <a:cxnSpLocks/>
          </p:cNvCxnSpPr>
          <p:nvPr/>
        </p:nvCxnSpPr>
        <p:spPr>
          <a:xfrm>
            <a:off x="4467399" y="2946054"/>
            <a:ext cx="32399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C385C5-5E10-497B-A09E-1E4FB30A2FAF}"/>
              </a:ext>
            </a:extLst>
          </p:cNvPr>
          <p:cNvCxnSpPr>
            <a:cxnSpLocks/>
          </p:cNvCxnSpPr>
          <p:nvPr/>
        </p:nvCxnSpPr>
        <p:spPr>
          <a:xfrm>
            <a:off x="4476044" y="3455724"/>
            <a:ext cx="32399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A1C30E9-AB0A-4372-8C07-E19EDA055ACA}"/>
              </a:ext>
            </a:extLst>
          </p:cNvPr>
          <p:cNvSpPr txBox="1"/>
          <p:nvPr/>
        </p:nvSpPr>
        <p:spPr>
          <a:xfrm>
            <a:off x="4176763" y="1533682"/>
            <a:ext cx="392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Stock:	                                      NRGU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004D08-E850-4980-831D-EA5B3A1E183B}"/>
              </a:ext>
            </a:extLst>
          </p:cNvPr>
          <p:cNvSpPr txBox="1"/>
          <p:nvPr/>
        </p:nvSpPr>
        <p:spPr>
          <a:xfrm>
            <a:off x="4176764" y="2046951"/>
            <a:ext cx="3933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Price:	                                      13.25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19C12E-26D8-454C-9701-A48A24707E04}"/>
              </a:ext>
            </a:extLst>
          </p:cNvPr>
          <p:cNvSpPr txBox="1"/>
          <p:nvPr/>
        </p:nvSpPr>
        <p:spPr>
          <a:xfrm>
            <a:off x="4181475" y="2537040"/>
            <a:ext cx="3928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Shares:                                              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580F22-E000-40AC-894E-F478A78DECB4}"/>
              </a:ext>
            </a:extLst>
          </p:cNvPr>
          <p:cNvSpPr txBox="1"/>
          <p:nvPr/>
        </p:nvSpPr>
        <p:spPr>
          <a:xfrm>
            <a:off x="4181476" y="3055705"/>
            <a:ext cx="3928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Total:                                     1234.67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59EC4C-9CF4-4330-8BF0-BBF5EF319467}"/>
              </a:ext>
            </a:extLst>
          </p:cNvPr>
          <p:cNvSpPr txBox="1"/>
          <p:nvPr/>
        </p:nvSpPr>
        <p:spPr>
          <a:xfrm>
            <a:off x="4176763" y="3572866"/>
            <a:ext cx="392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Purchase Date:                        27.2% 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9862DD6-7CBA-4492-A6EC-DFEAAB5EC252}"/>
              </a:ext>
            </a:extLst>
          </p:cNvPr>
          <p:cNvCxnSpPr>
            <a:cxnSpLocks/>
          </p:cNvCxnSpPr>
          <p:nvPr/>
        </p:nvCxnSpPr>
        <p:spPr>
          <a:xfrm>
            <a:off x="4467399" y="3970774"/>
            <a:ext cx="32399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B8EF1B3-111A-4BC7-B302-75E558911B41}"/>
              </a:ext>
            </a:extLst>
          </p:cNvPr>
          <p:cNvSpPr/>
          <p:nvPr/>
        </p:nvSpPr>
        <p:spPr>
          <a:xfrm>
            <a:off x="4176765" y="698400"/>
            <a:ext cx="3933349" cy="353756"/>
          </a:xfrm>
          <a:prstGeom prst="rect">
            <a:avLst/>
          </a:prstGeom>
          <a:solidFill>
            <a:schemeClr val="tx1">
              <a:alpha val="1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Stock Info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C59926B-3CE0-4641-A2B0-3462E5D6F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253" y="6564482"/>
            <a:ext cx="257553" cy="2575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AE8E23D-511D-4019-8651-C6C431297E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193" y="6564482"/>
            <a:ext cx="256032" cy="25603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42A16B9-6390-48CF-B91C-E9AB4FC158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146" y="6570430"/>
            <a:ext cx="256032" cy="25603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FDC52EA-2370-4CFA-8BEA-8591FABBBB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099" y="6564482"/>
            <a:ext cx="256032" cy="25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352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A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5246AB2-E1B1-40B3-B8E7-CA0FF4EA6B2C}"/>
              </a:ext>
            </a:extLst>
          </p:cNvPr>
          <p:cNvSpPr/>
          <p:nvPr/>
        </p:nvSpPr>
        <p:spPr>
          <a:xfrm>
            <a:off x="4057649" y="0"/>
            <a:ext cx="4171947" cy="6858000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8C2542-4B94-4E7A-8F36-4632151C5C62}"/>
              </a:ext>
            </a:extLst>
          </p:cNvPr>
          <p:cNvSpPr/>
          <p:nvPr/>
        </p:nvSpPr>
        <p:spPr>
          <a:xfrm>
            <a:off x="4176944" y="1153682"/>
            <a:ext cx="3933349" cy="5247118"/>
          </a:xfrm>
          <a:prstGeom prst="rect">
            <a:avLst/>
          </a:prstGeom>
          <a:solidFill>
            <a:schemeClr val="tx1">
              <a:alpha val="1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C49A87-E862-4525-AFD9-D432EC996727}"/>
              </a:ext>
            </a:extLst>
          </p:cNvPr>
          <p:cNvSpPr/>
          <p:nvPr/>
        </p:nvSpPr>
        <p:spPr>
          <a:xfrm>
            <a:off x="4057646" y="0"/>
            <a:ext cx="4171947" cy="58578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E0994F-17EB-4180-B8F8-51EED7565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3262" y="0"/>
            <a:ext cx="5800724" cy="58578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Green Beans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81E81AF-D895-4590-B149-9B54F0407239}"/>
              </a:ext>
            </a:extLst>
          </p:cNvPr>
          <p:cNvSpPr/>
          <p:nvPr/>
        </p:nvSpPr>
        <p:spPr>
          <a:xfrm>
            <a:off x="4057647" y="6520325"/>
            <a:ext cx="4171946" cy="342908"/>
          </a:xfrm>
          <a:prstGeom prst="rect">
            <a:avLst/>
          </a:prstGeom>
          <a:solidFill>
            <a:schemeClr val="tx1">
              <a:alpha val="1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CE51A3-EE75-449F-B8FA-009CA98B1BAC}"/>
              </a:ext>
            </a:extLst>
          </p:cNvPr>
          <p:cNvSpPr txBox="1"/>
          <p:nvPr/>
        </p:nvSpPr>
        <p:spPr>
          <a:xfrm>
            <a:off x="101600" y="270933"/>
            <a:ext cx="31399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</a:rPr>
              <a:t>Selected Account Data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5FD2F5-CCB7-47B2-BF27-1173452EC7D9}"/>
              </a:ext>
            </a:extLst>
          </p:cNvPr>
          <p:cNvCxnSpPr>
            <a:cxnSpLocks/>
          </p:cNvCxnSpPr>
          <p:nvPr/>
        </p:nvCxnSpPr>
        <p:spPr>
          <a:xfrm>
            <a:off x="4476044" y="1941354"/>
            <a:ext cx="32399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A1C30E9-AB0A-4372-8C07-E19EDA055ACA}"/>
              </a:ext>
            </a:extLst>
          </p:cNvPr>
          <p:cNvSpPr txBox="1"/>
          <p:nvPr/>
        </p:nvSpPr>
        <p:spPr>
          <a:xfrm>
            <a:off x="4176942" y="1543446"/>
            <a:ext cx="3933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Name:	                      Stevie Wonder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004D08-E850-4980-831D-EA5B3A1E183B}"/>
              </a:ext>
            </a:extLst>
          </p:cNvPr>
          <p:cNvSpPr txBox="1"/>
          <p:nvPr/>
        </p:nvSpPr>
        <p:spPr>
          <a:xfrm>
            <a:off x="4176941" y="2050523"/>
            <a:ext cx="3933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Initial Capital:                       2000.67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19C12E-26D8-454C-9701-A48A24707E04}"/>
              </a:ext>
            </a:extLst>
          </p:cNvPr>
          <p:cNvSpPr txBox="1"/>
          <p:nvPr/>
        </p:nvSpPr>
        <p:spPr>
          <a:xfrm>
            <a:off x="4176942" y="2543334"/>
            <a:ext cx="3933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Profit / Loss:                       - 1763.05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580F22-E000-40AC-894E-F478A78DECB4}"/>
              </a:ext>
            </a:extLst>
          </p:cNvPr>
          <p:cNvSpPr txBox="1"/>
          <p:nvPr/>
        </p:nvSpPr>
        <p:spPr>
          <a:xfrm>
            <a:off x="4176941" y="3060686"/>
            <a:ext cx="3933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Reserve Capital:                     568.20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59EC4C-9CF4-4330-8BF0-BBF5EF319467}"/>
              </a:ext>
            </a:extLst>
          </p:cNvPr>
          <p:cNvSpPr txBox="1"/>
          <p:nvPr/>
        </p:nvSpPr>
        <p:spPr>
          <a:xfrm>
            <a:off x="4176939" y="4573913"/>
            <a:ext cx="3933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Creation Date:               12/02/2020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70AD06-B31B-4982-938A-03BE3E5F98E1}"/>
              </a:ext>
            </a:extLst>
          </p:cNvPr>
          <p:cNvSpPr txBox="1"/>
          <p:nvPr/>
        </p:nvSpPr>
        <p:spPr>
          <a:xfrm>
            <a:off x="4176938" y="3576003"/>
            <a:ext cx="3933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Added Capital:                       500.00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0856B71-F657-4907-9585-D0C8289E5E68}"/>
              </a:ext>
            </a:extLst>
          </p:cNvPr>
          <p:cNvSpPr/>
          <p:nvPr/>
        </p:nvSpPr>
        <p:spPr>
          <a:xfrm>
            <a:off x="4526180" y="5865610"/>
            <a:ext cx="1346781" cy="336648"/>
          </a:xfrm>
          <a:prstGeom prst="roundRect">
            <a:avLst/>
          </a:prstGeom>
          <a:solidFill>
            <a:schemeClr val="tx1">
              <a:alpha val="4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Capital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C5B5094-58F9-44DD-8F29-A58C8ED60977}"/>
              </a:ext>
            </a:extLst>
          </p:cNvPr>
          <p:cNvSpPr/>
          <p:nvPr/>
        </p:nvSpPr>
        <p:spPr>
          <a:xfrm>
            <a:off x="5932609" y="5873506"/>
            <a:ext cx="1741559" cy="328752"/>
          </a:xfrm>
          <a:prstGeom prst="roundRect">
            <a:avLst/>
          </a:prstGeom>
          <a:solidFill>
            <a:schemeClr val="tx1">
              <a:alpha val="1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2356.88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8F0EBE-5F8F-4ACC-B7CB-B6A718F7A49D}"/>
              </a:ext>
            </a:extLst>
          </p:cNvPr>
          <p:cNvSpPr txBox="1"/>
          <p:nvPr/>
        </p:nvSpPr>
        <p:spPr>
          <a:xfrm>
            <a:off x="4176938" y="4070849"/>
            <a:ext cx="3933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Total Capital:                      12345.67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977B1D-1E0E-415C-B657-DEAE36D00433}"/>
              </a:ext>
            </a:extLst>
          </p:cNvPr>
          <p:cNvSpPr txBox="1"/>
          <p:nvPr/>
        </p:nvSpPr>
        <p:spPr>
          <a:xfrm>
            <a:off x="4229088" y="5044653"/>
            <a:ext cx="3829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E-mail:                 stevwonder45@...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FB686C0-C3D0-405B-A7ED-AB43A7902870}"/>
              </a:ext>
            </a:extLst>
          </p:cNvPr>
          <p:cNvSpPr/>
          <p:nvPr/>
        </p:nvSpPr>
        <p:spPr>
          <a:xfrm>
            <a:off x="4176944" y="697924"/>
            <a:ext cx="3933349" cy="353756"/>
          </a:xfrm>
          <a:prstGeom prst="rect">
            <a:avLst/>
          </a:prstGeom>
          <a:solidFill>
            <a:schemeClr val="tx1">
              <a:alpha val="1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Stevie’s Account Data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FC25DE6-40E5-4F7F-AF57-ECD2439C1474}"/>
              </a:ext>
            </a:extLst>
          </p:cNvPr>
          <p:cNvCxnSpPr>
            <a:cxnSpLocks/>
          </p:cNvCxnSpPr>
          <p:nvPr/>
        </p:nvCxnSpPr>
        <p:spPr>
          <a:xfrm>
            <a:off x="4476044" y="2448431"/>
            <a:ext cx="32399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3663258-29D9-48EC-BBB2-740A2EBCB299}"/>
              </a:ext>
            </a:extLst>
          </p:cNvPr>
          <p:cNvCxnSpPr>
            <a:cxnSpLocks/>
          </p:cNvCxnSpPr>
          <p:nvPr/>
        </p:nvCxnSpPr>
        <p:spPr>
          <a:xfrm>
            <a:off x="4476044" y="2949021"/>
            <a:ext cx="32399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0C73502-B8F9-49E1-824B-C767DED39443}"/>
              </a:ext>
            </a:extLst>
          </p:cNvPr>
          <p:cNvCxnSpPr>
            <a:cxnSpLocks/>
          </p:cNvCxnSpPr>
          <p:nvPr/>
        </p:nvCxnSpPr>
        <p:spPr>
          <a:xfrm>
            <a:off x="4476044" y="3457576"/>
            <a:ext cx="32399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73E3292-636B-486E-BD11-E3CFC3C274C4}"/>
              </a:ext>
            </a:extLst>
          </p:cNvPr>
          <p:cNvCxnSpPr>
            <a:cxnSpLocks/>
          </p:cNvCxnSpPr>
          <p:nvPr/>
        </p:nvCxnSpPr>
        <p:spPr>
          <a:xfrm>
            <a:off x="4476044" y="3967402"/>
            <a:ext cx="32399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E317CBA-DF4B-4829-A908-5EB9E2CA2014}"/>
              </a:ext>
            </a:extLst>
          </p:cNvPr>
          <p:cNvCxnSpPr>
            <a:cxnSpLocks/>
          </p:cNvCxnSpPr>
          <p:nvPr/>
        </p:nvCxnSpPr>
        <p:spPr>
          <a:xfrm>
            <a:off x="4476044" y="4468757"/>
            <a:ext cx="32399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953A813-D431-47BE-BCD8-F5E5081A469E}"/>
              </a:ext>
            </a:extLst>
          </p:cNvPr>
          <p:cNvCxnSpPr>
            <a:cxnSpLocks/>
          </p:cNvCxnSpPr>
          <p:nvPr/>
        </p:nvCxnSpPr>
        <p:spPr>
          <a:xfrm>
            <a:off x="4476044" y="4971821"/>
            <a:ext cx="32399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C8EBFAA-0B4B-4021-94FA-F175B893DC2C}"/>
              </a:ext>
            </a:extLst>
          </p:cNvPr>
          <p:cNvCxnSpPr>
            <a:cxnSpLocks/>
          </p:cNvCxnSpPr>
          <p:nvPr/>
        </p:nvCxnSpPr>
        <p:spPr>
          <a:xfrm>
            <a:off x="4476044" y="5450340"/>
            <a:ext cx="32399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CE53AC01-3FE9-4999-985A-0019F2979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253" y="6564482"/>
            <a:ext cx="257553" cy="25755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5809F09-C7BE-4E86-8967-3FEB526D0B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193" y="6564482"/>
            <a:ext cx="256032" cy="25603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A7C7D411-BE97-4E20-A969-8F3CC03634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146" y="6570430"/>
            <a:ext cx="256032" cy="25603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617C9C1D-6B82-4C3E-90D8-0E4868CEC5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099" y="6564482"/>
            <a:ext cx="256032" cy="25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12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A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5246AB2-E1B1-40B3-B8E7-CA0FF4EA6B2C}"/>
              </a:ext>
            </a:extLst>
          </p:cNvPr>
          <p:cNvSpPr/>
          <p:nvPr/>
        </p:nvSpPr>
        <p:spPr>
          <a:xfrm>
            <a:off x="4057649" y="0"/>
            <a:ext cx="4171947" cy="6858000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55D1A8-A1C4-4B16-9347-649EE15E743C}"/>
              </a:ext>
            </a:extLst>
          </p:cNvPr>
          <p:cNvSpPr/>
          <p:nvPr/>
        </p:nvSpPr>
        <p:spPr>
          <a:xfrm>
            <a:off x="4165601" y="1154123"/>
            <a:ext cx="3944690" cy="5246677"/>
          </a:xfrm>
          <a:prstGeom prst="rect">
            <a:avLst/>
          </a:prstGeom>
          <a:solidFill>
            <a:schemeClr val="tx1">
              <a:alpha val="1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C49A87-E862-4525-AFD9-D432EC996727}"/>
              </a:ext>
            </a:extLst>
          </p:cNvPr>
          <p:cNvSpPr/>
          <p:nvPr/>
        </p:nvSpPr>
        <p:spPr>
          <a:xfrm>
            <a:off x="4057646" y="0"/>
            <a:ext cx="4171947" cy="58578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E0994F-17EB-4180-B8F8-51EED7565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3262" y="0"/>
            <a:ext cx="5800724" cy="58578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Green Beans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81E81AF-D895-4590-B149-9B54F0407239}"/>
              </a:ext>
            </a:extLst>
          </p:cNvPr>
          <p:cNvSpPr/>
          <p:nvPr/>
        </p:nvSpPr>
        <p:spPr>
          <a:xfrm>
            <a:off x="4057645" y="6520325"/>
            <a:ext cx="4171947" cy="342908"/>
          </a:xfrm>
          <a:prstGeom prst="rect">
            <a:avLst/>
          </a:prstGeom>
          <a:solidFill>
            <a:schemeClr val="tx1">
              <a:alpha val="1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CE51A3-EE75-449F-B8FA-009CA98B1BAC}"/>
              </a:ext>
            </a:extLst>
          </p:cNvPr>
          <p:cNvSpPr txBox="1"/>
          <p:nvPr/>
        </p:nvSpPr>
        <p:spPr>
          <a:xfrm>
            <a:off x="101600" y="270933"/>
            <a:ext cx="3139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</a:rPr>
              <a:t>About Page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F1AA04-D3F0-42CE-BD20-19F16CF70A62}"/>
              </a:ext>
            </a:extLst>
          </p:cNvPr>
          <p:cNvSpPr/>
          <p:nvPr/>
        </p:nvSpPr>
        <p:spPr>
          <a:xfrm>
            <a:off x="4165600" y="700222"/>
            <a:ext cx="3944691" cy="353756"/>
          </a:xfrm>
          <a:prstGeom prst="rect">
            <a:avLst/>
          </a:prstGeom>
          <a:solidFill>
            <a:schemeClr val="tx1">
              <a:alpha val="1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F7EA93-F3AF-461D-840B-DD508A2EE30F}"/>
              </a:ext>
            </a:extLst>
          </p:cNvPr>
          <p:cNvSpPr txBox="1"/>
          <p:nvPr/>
        </p:nvSpPr>
        <p:spPr>
          <a:xfrm>
            <a:off x="4165600" y="1325103"/>
            <a:ext cx="393334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At Greens Beans we believe in the concept of the free market and, the ability of individual investors to manage their wealth.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With this platform if you have multiple investment accounts with different securities, you can manage them all in one place from one pool of money.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This platform does not give investment give investment advice, nor do we have the ability or certifications to.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Contact: </a:t>
            </a:r>
            <a:r>
              <a:rPr lang="en-US" u="sng" dirty="0">
                <a:solidFill>
                  <a:schemeClr val="bg1"/>
                </a:solidFill>
              </a:rPr>
              <a:t>sailsole@yahoo.com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C8E88C-A16C-4306-A7EC-18A5ADAA56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253" y="6564482"/>
            <a:ext cx="257553" cy="2575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31E3C3-7D06-4D2E-982A-F3DB68EA03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193" y="6564482"/>
            <a:ext cx="256032" cy="2560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222FEBE-F91D-4324-AB07-F4BDBDFA27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146" y="6570430"/>
            <a:ext cx="256032" cy="2560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675DAF4-53EE-4269-B9BB-56AEE997DD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099" y="6564482"/>
            <a:ext cx="256032" cy="25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039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A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5246AB2-E1B1-40B3-B8E7-CA0FF4EA6B2C}"/>
              </a:ext>
            </a:extLst>
          </p:cNvPr>
          <p:cNvSpPr/>
          <p:nvPr/>
        </p:nvSpPr>
        <p:spPr>
          <a:xfrm>
            <a:off x="4057646" y="0"/>
            <a:ext cx="4171947" cy="6858000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BCE337B-2C1F-49C2-B212-A7ED5A80D9C0}"/>
              </a:ext>
            </a:extLst>
          </p:cNvPr>
          <p:cNvSpPr/>
          <p:nvPr/>
        </p:nvSpPr>
        <p:spPr>
          <a:xfrm>
            <a:off x="5054786" y="4632708"/>
            <a:ext cx="2082419" cy="335313"/>
          </a:xfrm>
          <a:prstGeom prst="roundRect">
            <a:avLst/>
          </a:prstGeom>
          <a:solidFill>
            <a:schemeClr val="tx1">
              <a:alpha val="1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98541C6-7F3A-4D2B-BF01-4CC0DF466930}"/>
              </a:ext>
            </a:extLst>
          </p:cNvPr>
          <p:cNvSpPr/>
          <p:nvPr/>
        </p:nvSpPr>
        <p:spPr>
          <a:xfrm>
            <a:off x="5054786" y="3893446"/>
            <a:ext cx="2082419" cy="335313"/>
          </a:xfrm>
          <a:prstGeom prst="roundRect">
            <a:avLst/>
          </a:prstGeom>
          <a:solidFill>
            <a:schemeClr val="tx1">
              <a:alpha val="1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1056331-5F46-469C-AA90-66C17B03F5DA}"/>
              </a:ext>
            </a:extLst>
          </p:cNvPr>
          <p:cNvSpPr txBox="1"/>
          <p:nvPr/>
        </p:nvSpPr>
        <p:spPr>
          <a:xfrm>
            <a:off x="4772094" y="3862149"/>
            <a:ext cx="2647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Send Updates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4FAFB053-E285-41CD-A11F-25382109DA47}"/>
              </a:ext>
            </a:extLst>
          </p:cNvPr>
          <p:cNvSpPr/>
          <p:nvPr/>
        </p:nvSpPr>
        <p:spPr>
          <a:xfrm>
            <a:off x="5054786" y="3138573"/>
            <a:ext cx="2082419" cy="335313"/>
          </a:xfrm>
          <a:prstGeom prst="roundRect">
            <a:avLst/>
          </a:prstGeom>
          <a:solidFill>
            <a:schemeClr val="tx1">
              <a:alpha val="1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2081A6D-EF8A-45CE-AC4A-9211416F04BA}"/>
              </a:ext>
            </a:extLst>
          </p:cNvPr>
          <p:cNvSpPr txBox="1"/>
          <p:nvPr/>
        </p:nvSpPr>
        <p:spPr>
          <a:xfrm>
            <a:off x="4772093" y="3121564"/>
            <a:ext cx="2647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Change E-mail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26809A-1180-4BD3-8BB7-378A93D9C7EE}"/>
              </a:ext>
            </a:extLst>
          </p:cNvPr>
          <p:cNvSpPr txBox="1"/>
          <p:nvPr/>
        </p:nvSpPr>
        <p:spPr>
          <a:xfrm>
            <a:off x="4772092" y="4598640"/>
            <a:ext cx="2647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Log Out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242D846-E9AA-4730-870F-83CB0E22ECBA}"/>
              </a:ext>
            </a:extLst>
          </p:cNvPr>
          <p:cNvSpPr/>
          <p:nvPr/>
        </p:nvSpPr>
        <p:spPr>
          <a:xfrm>
            <a:off x="5054786" y="2386305"/>
            <a:ext cx="2082419" cy="335313"/>
          </a:xfrm>
          <a:prstGeom prst="roundRect">
            <a:avLst/>
          </a:prstGeom>
          <a:solidFill>
            <a:schemeClr val="tx1">
              <a:alpha val="1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E150E3F-238C-45FB-BEBE-357818786FE5}"/>
              </a:ext>
            </a:extLst>
          </p:cNvPr>
          <p:cNvSpPr txBox="1"/>
          <p:nvPr/>
        </p:nvSpPr>
        <p:spPr>
          <a:xfrm>
            <a:off x="4772092" y="2360508"/>
            <a:ext cx="2647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Change Password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BFC14CB2-2534-4329-BB40-F625DDC1E961}"/>
              </a:ext>
            </a:extLst>
          </p:cNvPr>
          <p:cNvSpPr/>
          <p:nvPr/>
        </p:nvSpPr>
        <p:spPr>
          <a:xfrm>
            <a:off x="5054787" y="1626903"/>
            <a:ext cx="2082419" cy="335313"/>
          </a:xfrm>
          <a:prstGeom prst="roundRect">
            <a:avLst/>
          </a:prstGeom>
          <a:solidFill>
            <a:schemeClr val="tx1">
              <a:alpha val="1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738119-6063-483C-8984-5792CF66733E}"/>
              </a:ext>
            </a:extLst>
          </p:cNvPr>
          <p:cNvSpPr txBox="1"/>
          <p:nvPr/>
        </p:nvSpPr>
        <p:spPr>
          <a:xfrm>
            <a:off x="4772092" y="1607744"/>
            <a:ext cx="2647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Change Name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C49A87-E862-4525-AFD9-D432EC996727}"/>
              </a:ext>
            </a:extLst>
          </p:cNvPr>
          <p:cNvSpPr/>
          <p:nvPr/>
        </p:nvSpPr>
        <p:spPr>
          <a:xfrm>
            <a:off x="4057646" y="0"/>
            <a:ext cx="4171947" cy="58578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E0994F-17EB-4180-B8F8-51EED7565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3262" y="0"/>
            <a:ext cx="5800724" cy="58578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Green Beans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81E81AF-D895-4590-B149-9B54F0407239}"/>
              </a:ext>
            </a:extLst>
          </p:cNvPr>
          <p:cNvSpPr/>
          <p:nvPr/>
        </p:nvSpPr>
        <p:spPr>
          <a:xfrm>
            <a:off x="4057647" y="6520325"/>
            <a:ext cx="4171946" cy="342908"/>
          </a:xfrm>
          <a:prstGeom prst="rect">
            <a:avLst/>
          </a:prstGeom>
          <a:solidFill>
            <a:schemeClr val="tx1">
              <a:alpha val="1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CE51A3-EE75-449F-B8FA-009CA98B1BAC}"/>
              </a:ext>
            </a:extLst>
          </p:cNvPr>
          <p:cNvSpPr txBox="1"/>
          <p:nvPr/>
        </p:nvSpPr>
        <p:spPr>
          <a:xfrm>
            <a:off x="101600" y="270933"/>
            <a:ext cx="3139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</a:rPr>
              <a:t>Settings Page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5070EF-D1B1-40CA-A721-C152C2B73090}"/>
              </a:ext>
            </a:extLst>
          </p:cNvPr>
          <p:cNvSpPr/>
          <p:nvPr/>
        </p:nvSpPr>
        <p:spPr>
          <a:xfrm>
            <a:off x="4171950" y="701590"/>
            <a:ext cx="3943352" cy="353756"/>
          </a:xfrm>
          <a:prstGeom prst="rect">
            <a:avLst/>
          </a:prstGeom>
          <a:solidFill>
            <a:schemeClr val="tx1">
              <a:alpha val="1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EAE91E4-8757-4871-87CF-9F8878CC3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253" y="6564482"/>
            <a:ext cx="257553" cy="2575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7D675FF-CFF8-49AA-A240-D9C134CE29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193" y="6564482"/>
            <a:ext cx="256032" cy="25603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7CB8773-FF09-43CE-8D9B-EDB4D3C15B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146" y="6570430"/>
            <a:ext cx="256032" cy="25603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A75536D-658B-4E77-858A-068296286F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099" y="6564482"/>
            <a:ext cx="256032" cy="25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388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A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: Rounded Corners 11">
            <a:extLst>
              <a:ext uri="{FF2B5EF4-FFF2-40B4-BE49-F238E27FC236}">
                <a16:creationId xmlns:a16="http://schemas.microsoft.com/office/drawing/2014/main" id="{5C7B8CF9-602A-4049-B107-883C8245E520}"/>
              </a:ext>
            </a:extLst>
          </p:cNvPr>
          <p:cNvSpPr/>
          <p:nvPr/>
        </p:nvSpPr>
        <p:spPr>
          <a:xfrm>
            <a:off x="4211805" y="1335634"/>
            <a:ext cx="3527009" cy="3396945"/>
          </a:xfrm>
          <a:custGeom>
            <a:avLst/>
            <a:gdLst>
              <a:gd name="connsiteX0" fmla="*/ 0 w 3524701"/>
              <a:gd name="connsiteY0" fmla="*/ 560937 h 3365555"/>
              <a:gd name="connsiteX1" fmla="*/ 560937 w 3524701"/>
              <a:gd name="connsiteY1" fmla="*/ 0 h 3365555"/>
              <a:gd name="connsiteX2" fmla="*/ 2963764 w 3524701"/>
              <a:gd name="connsiteY2" fmla="*/ 0 h 3365555"/>
              <a:gd name="connsiteX3" fmla="*/ 3524701 w 3524701"/>
              <a:gd name="connsiteY3" fmla="*/ 560937 h 3365555"/>
              <a:gd name="connsiteX4" fmla="*/ 3524701 w 3524701"/>
              <a:gd name="connsiteY4" fmla="*/ 2804618 h 3365555"/>
              <a:gd name="connsiteX5" fmla="*/ 2963764 w 3524701"/>
              <a:gd name="connsiteY5" fmla="*/ 3365555 h 3365555"/>
              <a:gd name="connsiteX6" fmla="*/ 560937 w 3524701"/>
              <a:gd name="connsiteY6" fmla="*/ 3365555 h 3365555"/>
              <a:gd name="connsiteX7" fmla="*/ 0 w 3524701"/>
              <a:gd name="connsiteY7" fmla="*/ 2804618 h 3365555"/>
              <a:gd name="connsiteX8" fmla="*/ 0 w 3524701"/>
              <a:gd name="connsiteY8" fmla="*/ 560937 h 3365555"/>
              <a:gd name="connsiteX0" fmla="*/ 0 w 3524701"/>
              <a:gd name="connsiteY0" fmla="*/ 263714 h 3368369"/>
              <a:gd name="connsiteX1" fmla="*/ 560937 w 3524701"/>
              <a:gd name="connsiteY1" fmla="*/ 2814 h 3368369"/>
              <a:gd name="connsiteX2" fmla="*/ 2963764 w 3524701"/>
              <a:gd name="connsiteY2" fmla="*/ 2814 h 3368369"/>
              <a:gd name="connsiteX3" fmla="*/ 3524701 w 3524701"/>
              <a:gd name="connsiteY3" fmla="*/ 563751 h 3368369"/>
              <a:gd name="connsiteX4" fmla="*/ 3524701 w 3524701"/>
              <a:gd name="connsiteY4" fmla="*/ 2807432 h 3368369"/>
              <a:gd name="connsiteX5" fmla="*/ 2963764 w 3524701"/>
              <a:gd name="connsiteY5" fmla="*/ 3368369 h 3368369"/>
              <a:gd name="connsiteX6" fmla="*/ 560937 w 3524701"/>
              <a:gd name="connsiteY6" fmla="*/ 3368369 h 3368369"/>
              <a:gd name="connsiteX7" fmla="*/ 0 w 3524701"/>
              <a:gd name="connsiteY7" fmla="*/ 2807432 h 3368369"/>
              <a:gd name="connsiteX8" fmla="*/ 0 w 3524701"/>
              <a:gd name="connsiteY8" fmla="*/ 263714 h 3368369"/>
              <a:gd name="connsiteX0" fmla="*/ 0 w 3524701"/>
              <a:gd name="connsiteY0" fmla="*/ 273598 h 3378253"/>
              <a:gd name="connsiteX1" fmla="*/ 560937 w 3524701"/>
              <a:gd name="connsiteY1" fmla="*/ 12698 h 3378253"/>
              <a:gd name="connsiteX2" fmla="*/ 2963764 w 3524701"/>
              <a:gd name="connsiteY2" fmla="*/ 12698 h 3378253"/>
              <a:gd name="connsiteX3" fmla="*/ 3524701 w 3524701"/>
              <a:gd name="connsiteY3" fmla="*/ 230735 h 3378253"/>
              <a:gd name="connsiteX4" fmla="*/ 3524701 w 3524701"/>
              <a:gd name="connsiteY4" fmla="*/ 2817316 h 3378253"/>
              <a:gd name="connsiteX5" fmla="*/ 2963764 w 3524701"/>
              <a:gd name="connsiteY5" fmla="*/ 3378253 h 3378253"/>
              <a:gd name="connsiteX6" fmla="*/ 560937 w 3524701"/>
              <a:gd name="connsiteY6" fmla="*/ 3378253 h 3378253"/>
              <a:gd name="connsiteX7" fmla="*/ 0 w 3524701"/>
              <a:gd name="connsiteY7" fmla="*/ 2817316 h 3378253"/>
              <a:gd name="connsiteX8" fmla="*/ 0 w 3524701"/>
              <a:gd name="connsiteY8" fmla="*/ 273598 h 3378253"/>
              <a:gd name="connsiteX0" fmla="*/ 0 w 3524701"/>
              <a:gd name="connsiteY0" fmla="*/ 263715 h 3368370"/>
              <a:gd name="connsiteX1" fmla="*/ 560937 w 3524701"/>
              <a:gd name="connsiteY1" fmla="*/ 2815 h 3368370"/>
              <a:gd name="connsiteX2" fmla="*/ 2963764 w 3524701"/>
              <a:gd name="connsiteY2" fmla="*/ 2815 h 3368370"/>
              <a:gd name="connsiteX3" fmla="*/ 3524701 w 3524701"/>
              <a:gd name="connsiteY3" fmla="*/ 278002 h 3368370"/>
              <a:gd name="connsiteX4" fmla="*/ 3524701 w 3524701"/>
              <a:gd name="connsiteY4" fmla="*/ 2807433 h 3368370"/>
              <a:gd name="connsiteX5" fmla="*/ 2963764 w 3524701"/>
              <a:gd name="connsiteY5" fmla="*/ 3368370 h 3368370"/>
              <a:gd name="connsiteX6" fmla="*/ 560937 w 3524701"/>
              <a:gd name="connsiteY6" fmla="*/ 3368370 h 3368370"/>
              <a:gd name="connsiteX7" fmla="*/ 0 w 3524701"/>
              <a:gd name="connsiteY7" fmla="*/ 2807433 h 3368370"/>
              <a:gd name="connsiteX8" fmla="*/ 0 w 3524701"/>
              <a:gd name="connsiteY8" fmla="*/ 263715 h 3368370"/>
              <a:gd name="connsiteX0" fmla="*/ 1154 w 3525855"/>
              <a:gd name="connsiteY0" fmla="*/ 263715 h 3382658"/>
              <a:gd name="connsiteX1" fmla="*/ 562091 w 3525855"/>
              <a:gd name="connsiteY1" fmla="*/ 2815 h 3382658"/>
              <a:gd name="connsiteX2" fmla="*/ 2964918 w 3525855"/>
              <a:gd name="connsiteY2" fmla="*/ 2815 h 3382658"/>
              <a:gd name="connsiteX3" fmla="*/ 3525855 w 3525855"/>
              <a:gd name="connsiteY3" fmla="*/ 278002 h 3382658"/>
              <a:gd name="connsiteX4" fmla="*/ 3525855 w 3525855"/>
              <a:gd name="connsiteY4" fmla="*/ 2807433 h 3382658"/>
              <a:gd name="connsiteX5" fmla="*/ 2964918 w 3525855"/>
              <a:gd name="connsiteY5" fmla="*/ 3368370 h 3382658"/>
              <a:gd name="connsiteX6" fmla="*/ 276341 w 3525855"/>
              <a:gd name="connsiteY6" fmla="*/ 3382658 h 3382658"/>
              <a:gd name="connsiteX7" fmla="*/ 1154 w 3525855"/>
              <a:gd name="connsiteY7" fmla="*/ 2807433 h 3382658"/>
              <a:gd name="connsiteX8" fmla="*/ 1154 w 3525855"/>
              <a:gd name="connsiteY8" fmla="*/ 263715 h 3382658"/>
              <a:gd name="connsiteX0" fmla="*/ 1154 w 3525855"/>
              <a:gd name="connsiteY0" fmla="*/ 263715 h 3396945"/>
              <a:gd name="connsiteX1" fmla="*/ 562091 w 3525855"/>
              <a:gd name="connsiteY1" fmla="*/ 2815 h 3396945"/>
              <a:gd name="connsiteX2" fmla="*/ 2964918 w 3525855"/>
              <a:gd name="connsiteY2" fmla="*/ 2815 h 3396945"/>
              <a:gd name="connsiteX3" fmla="*/ 3525855 w 3525855"/>
              <a:gd name="connsiteY3" fmla="*/ 278002 h 3396945"/>
              <a:gd name="connsiteX4" fmla="*/ 3525855 w 3525855"/>
              <a:gd name="connsiteY4" fmla="*/ 2807433 h 3396945"/>
              <a:gd name="connsiteX5" fmla="*/ 2964918 w 3525855"/>
              <a:gd name="connsiteY5" fmla="*/ 3368370 h 3396945"/>
              <a:gd name="connsiteX6" fmla="*/ 276341 w 3525855"/>
              <a:gd name="connsiteY6" fmla="*/ 3396945 h 3396945"/>
              <a:gd name="connsiteX7" fmla="*/ 1154 w 3525855"/>
              <a:gd name="connsiteY7" fmla="*/ 2807433 h 3396945"/>
              <a:gd name="connsiteX8" fmla="*/ 1154 w 3525855"/>
              <a:gd name="connsiteY8" fmla="*/ 263715 h 3396945"/>
              <a:gd name="connsiteX0" fmla="*/ 1154 w 3525863"/>
              <a:gd name="connsiteY0" fmla="*/ 263715 h 3396945"/>
              <a:gd name="connsiteX1" fmla="*/ 562091 w 3525863"/>
              <a:gd name="connsiteY1" fmla="*/ 2815 h 3396945"/>
              <a:gd name="connsiteX2" fmla="*/ 2964918 w 3525863"/>
              <a:gd name="connsiteY2" fmla="*/ 2815 h 3396945"/>
              <a:gd name="connsiteX3" fmla="*/ 3525855 w 3525863"/>
              <a:gd name="connsiteY3" fmla="*/ 278002 h 3396945"/>
              <a:gd name="connsiteX4" fmla="*/ 3525855 w 3525863"/>
              <a:gd name="connsiteY4" fmla="*/ 2807433 h 3396945"/>
              <a:gd name="connsiteX5" fmla="*/ 3222093 w 3525863"/>
              <a:gd name="connsiteY5" fmla="*/ 3368370 h 3396945"/>
              <a:gd name="connsiteX6" fmla="*/ 276341 w 3525863"/>
              <a:gd name="connsiteY6" fmla="*/ 3396945 h 3396945"/>
              <a:gd name="connsiteX7" fmla="*/ 1154 w 3525863"/>
              <a:gd name="connsiteY7" fmla="*/ 2807433 h 3396945"/>
              <a:gd name="connsiteX8" fmla="*/ 1154 w 3525863"/>
              <a:gd name="connsiteY8" fmla="*/ 263715 h 3396945"/>
              <a:gd name="connsiteX0" fmla="*/ 1154 w 3527009"/>
              <a:gd name="connsiteY0" fmla="*/ 263715 h 3396945"/>
              <a:gd name="connsiteX1" fmla="*/ 562091 w 3527009"/>
              <a:gd name="connsiteY1" fmla="*/ 2815 h 3396945"/>
              <a:gd name="connsiteX2" fmla="*/ 2964918 w 3527009"/>
              <a:gd name="connsiteY2" fmla="*/ 2815 h 3396945"/>
              <a:gd name="connsiteX3" fmla="*/ 3525855 w 3527009"/>
              <a:gd name="connsiteY3" fmla="*/ 278002 h 3396945"/>
              <a:gd name="connsiteX4" fmla="*/ 3525855 w 3527009"/>
              <a:gd name="connsiteY4" fmla="*/ 2807433 h 3396945"/>
              <a:gd name="connsiteX5" fmla="*/ 3250668 w 3527009"/>
              <a:gd name="connsiteY5" fmla="*/ 3368370 h 3396945"/>
              <a:gd name="connsiteX6" fmla="*/ 276341 w 3527009"/>
              <a:gd name="connsiteY6" fmla="*/ 3396945 h 3396945"/>
              <a:gd name="connsiteX7" fmla="*/ 1154 w 3527009"/>
              <a:gd name="connsiteY7" fmla="*/ 2807433 h 3396945"/>
              <a:gd name="connsiteX8" fmla="*/ 1154 w 3527009"/>
              <a:gd name="connsiteY8" fmla="*/ 263715 h 3396945"/>
              <a:gd name="connsiteX0" fmla="*/ 1154 w 3527009"/>
              <a:gd name="connsiteY0" fmla="*/ 263715 h 3396945"/>
              <a:gd name="connsiteX1" fmla="*/ 562091 w 3527009"/>
              <a:gd name="connsiteY1" fmla="*/ 2815 h 3396945"/>
              <a:gd name="connsiteX2" fmla="*/ 2964918 w 3527009"/>
              <a:gd name="connsiteY2" fmla="*/ 2815 h 3396945"/>
              <a:gd name="connsiteX3" fmla="*/ 3525855 w 3527009"/>
              <a:gd name="connsiteY3" fmla="*/ 278002 h 3396945"/>
              <a:gd name="connsiteX4" fmla="*/ 3525855 w 3527009"/>
              <a:gd name="connsiteY4" fmla="*/ 2807433 h 3396945"/>
              <a:gd name="connsiteX5" fmla="*/ 3250668 w 3527009"/>
              <a:gd name="connsiteY5" fmla="*/ 3368370 h 3396945"/>
              <a:gd name="connsiteX6" fmla="*/ 276341 w 3527009"/>
              <a:gd name="connsiteY6" fmla="*/ 3396945 h 3396945"/>
              <a:gd name="connsiteX7" fmla="*/ 1154 w 3527009"/>
              <a:gd name="connsiteY7" fmla="*/ 2807433 h 3396945"/>
              <a:gd name="connsiteX8" fmla="*/ 1154 w 3527009"/>
              <a:gd name="connsiteY8" fmla="*/ 263715 h 3396945"/>
              <a:gd name="connsiteX0" fmla="*/ 1154 w 3527009"/>
              <a:gd name="connsiteY0" fmla="*/ 263715 h 3396945"/>
              <a:gd name="connsiteX1" fmla="*/ 562091 w 3527009"/>
              <a:gd name="connsiteY1" fmla="*/ 2815 h 3396945"/>
              <a:gd name="connsiteX2" fmla="*/ 2964918 w 3527009"/>
              <a:gd name="connsiteY2" fmla="*/ 2815 h 3396945"/>
              <a:gd name="connsiteX3" fmla="*/ 3525855 w 3527009"/>
              <a:gd name="connsiteY3" fmla="*/ 278002 h 3396945"/>
              <a:gd name="connsiteX4" fmla="*/ 3525855 w 3527009"/>
              <a:gd name="connsiteY4" fmla="*/ 2807433 h 3396945"/>
              <a:gd name="connsiteX5" fmla="*/ 3250668 w 3527009"/>
              <a:gd name="connsiteY5" fmla="*/ 3382658 h 3396945"/>
              <a:gd name="connsiteX6" fmla="*/ 276341 w 3527009"/>
              <a:gd name="connsiteY6" fmla="*/ 3396945 h 3396945"/>
              <a:gd name="connsiteX7" fmla="*/ 1154 w 3527009"/>
              <a:gd name="connsiteY7" fmla="*/ 2807433 h 3396945"/>
              <a:gd name="connsiteX8" fmla="*/ 1154 w 3527009"/>
              <a:gd name="connsiteY8" fmla="*/ 263715 h 3396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27009" h="3396945">
                <a:moveTo>
                  <a:pt x="1154" y="263715"/>
                </a:moveTo>
                <a:cubicBezTo>
                  <a:pt x="1154" y="-46082"/>
                  <a:pt x="252294" y="2815"/>
                  <a:pt x="562091" y="2815"/>
                </a:cubicBezTo>
                <a:lnTo>
                  <a:pt x="2964918" y="2815"/>
                </a:lnTo>
                <a:cubicBezTo>
                  <a:pt x="3274715" y="2815"/>
                  <a:pt x="3525855" y="-31795"/>
                  <a:pt x="3525855" y="278002"/>
                </a:cubicBezTo>
                <a:lnTo>
                  <a:pt x="3525855" y="2807433"/>
                </a:lnTo>
                <a:cubicBezTo>
                  <a:pt x="3525855" y="3117230"/>
                  <a:pt x="3560465" y="3382658"/>
                  <a:pt x="3250668" y="3382658"/>
                </a:cubicBezTo>
                <a:lnTo>
                  <a:pt x="276341" y="3396945"/>
                </a:lnTo>
                <a:cubicBezTo>
                  <a:pt x="-33456" y="3396945"/>
                  <a:pt x="1154" y="3117230"/>
                  <a:pt x="1154" y="2807433"/>
                </a:cubicBezTo>
                <a:lnTo>
                  <a:pt x="1154" y="263715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solidFill>
              <a:schemeClr val="tx1">
                <a:lumMod val="85000"/>
                <a:lumOff val="1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72A488F-980E-4484-BCDA-DFBFFCCE6FD9}"/>
              </a:ext>
            </a:extLst>
          </p:cNvPr>
          <p:cNvSpPr/>
          <p:nvPr/>
        </p:nvSpPr>
        <p:spPr>
          <a:xfrm>
            <a:off x="159843" y="1335634"/>
            <a:ext cx="3527009" cy="3396945"/>
          </a:xfrm>
          <a:custGeom>
            <a:avLst/>
            <a:gdLst>
              <a:gd name="connsiteX0" fmla="*/ 0 w 3524701"/>
              <a:gd name="connsiteY0" fmla="*/ 560937 h 3365555"/>
              <a:gd name="connsiteX1" fmla="*/ 560937 w 3524701"/>
              <a:gd name="connsiteY1" fmla="*/ 0 h 3365555"/>
              <a:gd name="connsiteX2" fmla="*/ 2963764 w 3524701"/>
              <a:gd name="connsiteY2" fmla="*/ 0 h 3365555"/>
              <a:gd name="connsiteX3" fmla="*/ 3524701 w 3524701"/>
              <a:gd name="connsiteY3" fmla="*/ 560937 h 3365555"/>
              <a:gd name="connsiteX4" fmla="*/ 3524701 w 3524701"/>
              <a:gd name="connsiteY4" fmla="*/ 2804618 h 3365555"/>
              <a:gd name="connsiteX5" fmla="*/ 2963764 w 3524701"/>
              <a:gd name="connsiteY5" fmla="*/ 3365555 h 3365555"/>
              <a:gd name="connsiteX6" fmla="*/ 560937 w 3524701"/>
              <a:gd name="connsiteY6" fmla="*/ 3365555 h 3365555"/>
              <a:gd name="connsiteX7" fmla="*/ 0 w 3524701"/>
              <a:gd name="connsiteY7" fmla="*/ 2804618 h 3365555"/>
              <a:gd name="connsiteX8" fmla="*/ 0 w 3524701"/>
              <a:gd name="connsiteY8" fmla="*/ 560937 h 3365555"/>
              <a:gd name="connsiteX0" fmla="*/ 0 w 3524701"/>
              <a:gd name="connsiteY0" fmla="*/ 263714 h 3368369"/>
              <a:gd name="connsiteX1" fmla="*/ 560937 w 3524701"/>
              <a:gd name="connsiteY1" fmla="*/ 2814 h 3368369"/>
              <a:gd name="connsiteX2" fmla="*/ 2963764 w 3524701"/>
              <a:gd name="connsiteY2" fmla="*/ 2814 h 3368369"/>
              <a:gd name="connsiteX3" fmla="*/ 3524701 w 3524701"/>
              <a:gd name="connsiteY3" fmla="*/ 563751 h 3368369"/>
              <a:gd name="connsiteX4" fmla="*/ 3524701 w 3524701"/>
              <a:gd name="connsiteY4" fmla="*/ 2807432 h 3368369"/>
              <a:gd name="connsiteX5" fmla="*/ 2963764 w 3524701"/>
              <a:gd name="connsiteY5" fmla="*/ 3368369 h 3368369"/>
              <a:gd name="connsiteX6" fmla="*/ 560937 w 3524701"/>
              <a:gd name="connsiteY6" fmla="*/ 3368369 h 3368369"/>
              <a:gd name="connsiteX7" fmla="*/ 0 w 3524701"/>
              <a:gd name="connsiteY7" fmla="*/ 2807432 h 3368369"/>
              <a:gd name="connsiteX8" fmla="*/ 0 w 3524701"/>
              <a:gd name="connsiteY8" fmla="*/ 263714 h 3368369"/>
              <a:gd name="connsiteX0" fmla="*/ 0 w 3524701"/>
              <a:gd name="connsiteY0" fmla="*/ 273598 h 3378253"/>
              <a:gd name="connsiteX1" fmla="*/ 560937 w 3524701"/>
              <a:gd name="connsiteY1" fmla="*/ 12698 h 3378253"/>
              <a:gd name="connsiteX2" fmla="*/ 2963764 w 3524701"/>
              <a:gd name="connsiteY2" fmla="*/ 12698 h 3378253"/>
              <a:gd name="connsiteX3" fmla="*/ 3524701 w 3524701"/>
              <a:gd name="connsiteY3" fmla="*/ 230735 h 3378253"/>
              <a:gd name="connsiteX4" fmla="*/ 3524701 w 3524701"/>
              <a:gd name="connsiteY4" fmla="*/ 2817316 h 3378253"/>
              <a:gd name="connsiteX5" fmla="*/ 2963764 w 3524701"/>
              <a:gd name="connsiteY5" fmla="*/ 3378253 h 3378253"/>
              <a:gd name="connsiteX6" fmla="*/ 560937 w 3524701"/>
              <a:gd name="connsiteY6" fmla="*/ 3378253 h 3378253"/>
              <a:gd name="connsiteX7" fmla="*/ 0 w 3524701"/>
              <a:gd name="connsiteY7" fmla="*/ 2817316 h 3378253"/>
              <a:gd name="connsiteX8" fmla="*/ 0 w 3524701"/>
              <a:gd name="connsiteY8" fmla="*/ 273598 h 3378253"/>
              <a:gd name="connsiteX0" fmla="*/ 0 w 3524701"/>
              <a:gd name="connsiteY0" fmla="*/ 263715 h 3368370"/>
              <a:gd name="connsiteX1" fmla="*/ 560937 w 3524701"/>
              <a:gd name="connsiteY1" fmla="*/ 2815 h 3368370"/>
              <a:gd name="connsiteX2" fmla="*/ 2963764 w 3524701"/>
              <a:gd name="connsiteY2" fmla="*/ 2815 h 3368370"/>
              <a:gd name="connsiteX3" fmla="*/ 3524701 w 3524701"/>
              <a:gd name="connsiteY3" fmla="*/ 278002 h 3368370"/>
              <a:gd name="connsiteX4" fmla="*/ 3524701 w 3524701"/>
              <a:gd name="connsiteY4" fmla="*/ 2807433 h 3368370"/>
              <a:gd name="connsiteX5" fmla="*/ 2963764 w 3524701"/>
              <a:gd name="connsiteY5" fmla="*/ 3368370 h 3368370"/>
              <a:gd name="connsiteX6" fmla="*/ 560937 w 3524701"/>
              <a:gd name="connsiteY6" fmla="*/ 3368370 h 3368370"/>
              <a:gd name="connsiteX7" fmla="*/ 0 w 3524701"/>
              <a:gd name="connsiteY7" fmla="*/ 2807433 h 3368370"/>
              <a:gd name="connsiteX8" fmla="*/ 0 w 3524701"/>
              <a:gd name="connsiteY8" fmla="*/ 263715 h 3368370"/>
              <a:gd name="connsiteX0" fmla="*/ 1154 w 3525855"/>
              <a:gd name="connsiteY0" fmla="*/ 263715 h 3382658"/>
              <a:gd name="connsiteX1" fmla="*/ 562091 w 3525855"/>
              <a:gd name="connsiteY1" fmla="*/ 2815 h 3382658"/>
              <a:gd name="connsiteX2" fmla="*/ 2964918 w 3525855"/>
              <a:gd name="connsiteY2" fmla="*/ 2815 h 3382658"/>
              <a:gd name="connsiteX3" fmla="*/ 3525855 w 3525855"/>
              <a:gd name="connsiteY3" fmla="*/ 278002 h 3382658"/>
              <a:gd name="connsiteX4" fmla="*/ 3525855 w 3525855"/>
              <a:gd name="connsiteY4" fmla="*/ 2807433 h 3382658"/>
              <a:gd name="connsiteX5" fmla="*/ 2964918 w 3525855"/>
              <a:gd name="connsiteY5" fmla="*/ 3368370 h 3382658"/>
              <a:gd name="connsiteX6" fmla="*/ 276341 w 3525855"/>
              <a:gd name="connsiteY6" fmla="*/ 3382658 h 3382658"/>
              <a:gd name="connsiteX7" fmla="*/ 1154 w 3525855"/>
              <a:gd name="connsiteY7" fmla="*/ 2807433 h 3382658"/>
              <a:gd name="connsiteX8" fmla="*/ 1154 w 3525855"/>
              <a:gd name="connsiteY8" fmla="*/ 263715 h 3382658"/>
              <a:gd name="connsiteX0" fmla="*/ 1154 w 3525855"/>
              <a:gd name="connsiteY0" fmla="*/ 263715 h 3396945"/>
              <a:gd name="connsiteX1" fmla="*/ 562091 w 3525855"/>
              <a:gd name="connsiteY1" fmla="*/ 2815 h 3396945"/>
              <a:gd name="connsiteX2" fmla="*/ 2964918 w 3525855"/>
              <a:gd name="connsiteY2" fmla="*/ 2815 h 3396945"/>
              <a:gd name="connsiteX3" fmla="*/ 3525855 w 3525855"/>
              <a:gd name="connsiteY3" fmla="*/ 278002 h 3396945"/>
              <a:gd name="connsiteX4" fmla="*/ 3525855 w 3525855"/>
              <a:gd name="connsiteY4" fmla="*/ 2807433 h 3396945"/>
              <a:gd name="connsiteX5" fmla="*/ 2964918 w 3525855"/>
              <a:gd name="connsiteY5" fmla="*/ 3368370 h 3396945"/>
              <a:gd name="connsiteX6" fmla="*/ 276341 w 3525855"/>
              <a:gd name="connsiteY6" fmla="*/ 3396945 h 3396945"/>
              <a:gd name="connsiteX7" fmla="*/ 1154 w 3525855"/>
              <a:gd name="connsiteY7" fmla="*/ 2807433 h 3396945"/>
              <a:gd name="connsiteX8" fmla="*/ 1154 w 3525855"/>
              <a:gd name="connsiteY8" fmla="*/ 263715 h 3396945"/>
              <a:gd name="connsiteX0" fmla="*/ 1154 w 3525863"/>
              <a:gd name="connsiteY0" fmla="*/ 263715 h 3396945"/>
              <a:gd name="connsiteX1" fmla="*/ 562091 w 3525863"/>
              <a:gd name="connsiteY1" fmla="*/ 2815 h 3396945"/>
              <a:gd name="connsiteX2" fmla="*/ 2964918 w 3525863"/>
              <a:gd name="connsiteY2" fmla="*/ 2815 h 3396945"/>
              <a:gd name="connsiteX3" fmla="*/ 3525855 w 3525863"/>
              <a:gd name="connsiteY3" fmla="*/ 278002 h 3396945"/>
              <a:gd name="connsiteX4" fmla="*/ 3525855 w 3525863"/>
              <a:gd name="connsiteY4" fmla="*/ 2807433 h 3396945"/>
              <a:gd name="connsiteX5" fmla="*/ 3222093 w 3525863"/>
              <a:gd name="connsiteY5" fmla="*/ 3368370 h 3396945"/>
              <a:gd name="connsiteX6" fmla="*/ 276341 w 3525863"/>
              <a:gd name="connsiteY6" fmla="*/ 3396945 h 3396945"/>
              <a:gd name="connsiteX7" fmla="*/ 1154 w 3525863"/>
              <a:gd name="connsiteY7" fmla="*/ 2807433 h 3396945"/>
              <a:gd name="connsiteX8" fmla="*/ 1154 w 3525863"/>
              <a:gd name="connsiteY8" fmla="*/ 263715 h 3396945"/>
              <a:gd name="connsiteX0" fmla="*/ 1154 w 3527009"/>
              <a:gd name="connsiteY0" fmla="*/ 263715 h 3396945"/>
              <a:gd name="connsiteX1" fmla="*/ 562091 w 3527009"/>
              <a:gd name="connsiteY1" fmla="*/ 2815 h 3396945"/>
              <a:gd name="connsiteX2" fmla="*/ 2964918 w 3527009"/>
              <a:gd name="connsiteY2" fmla="*/ 2815 h 3396945"/>
              <a:gd name="connsiteX3" fmla="*/ 3525855 w 3527009"/>
              <a:gd name="connsiteY3" fmla="*/ 278002 h 3396945"/>
              <a:gd name="connsiteX4" fmla="*/ 3525855 w 3527009"/>
              <a:gd name="connsiteY4" fmla="*/ 2807433 h 3396945"/>
              <a:gd name="connsiteX5" fmla="*/ 3250668 w 3527009"/>
              <a:gd name="connsiteY5" fmla="*/ 3368370 h 3396945"/>
              <a:gd name="connsiteX6" fmla="*/ 276341 w 3527009"/>
              <a:gd name="connsiteY6" fmla="*/ 3396945 h 3396945"/>
              <a:gd name="connsiteX7" fmla="*/ 1154 w 3527009"/>
              <a:gd name="connsiteY7" fmla="*/ 2807433 h 3396945"/>
              <a:gd name="connsiteX8" fmla="*/ 1154 w 3527009"/>
              <a:gd name="connsiteY8" fmla="*/ 263715 h 3396945"/>
              <a:gd name="connsiteX0" fmla="*/ 1154 w 3527009"/>
              <a:gd name="connsiteY0" fmla="*/ 263715 h 3396945"/>
              <a:gd name="connsiteX1" fmla="*/ 562091 w 3527009"/>
              <a:gd name="connsiteY1" fmla="*/ 2815 h 3396945"/>
              <a:gd name="connsiteX2" fmla="*/ 2964918 w 3527009"/>
              <a:gd name="connsiteY2" fmla="*/ 2815 h 3396945"/>
              <a:gd name="connsiteX3" fmla="*/ 3525855 w 3527009"/>
              <a:gd name="connsiteY3" fmla="*/ 278002 h 3396945"/>
              <a:gd name="connsiteX4" fmla="*/ 3525855 w 3527009"/>
              <a:gd name="connsiteY4" fmla="*/ 2807433 h 3396945"/>
              <a:gd name="connsiteX5" fmla="*/ 3250668 w 3527009"/>
              <a:gd name="connsiteY5" fmla="*/ 3368370 h 3396945"/>
              <a:gd name="connsiteX6" fmla="*/ 276341 w 3527009"/>
              <a:gd name="connsiteY6" fmla="*/ 3396945 h 3396945"/>
              <a:gd name="connsiteX7" fmla="*/ 1154 w 3527009"/>
              <a:gd name="connsiteY7" fmla="*/ 2807433 h 3396945"/>
              <a:gd name="connsiteX8" fmla="*/ 1154 w 3527009"/>
              <a:gd name="connsiteY8" fmla="*/ 263715 h 3396945"/>
              <a:gd name="connsiteX0" fmla="*/ 1154 w 3527009"/>
              <a:gd name="connsiteY0" fmla="*/ 263715 h 3396945"/>
              <a:gd name="connsiteX1" fmla="*/ 562091 w 3527009"/>
              <a:gd name="connsiteY1" fmla="*/ 2815 h 3396945"/>
              <a:gd name="connsiteX2" fmla="*/ 2964918 w 3527009"/>
              <a:gd name="connsiteY2" fmla="*/ 2815 h 3396945"/>
              <a:gd name="connsiteX3" fmla="*/ 3525855 w 3527009"/>
              <a:gd name="connsiteY3" fmla="*/ 278002 h 3396945"/>
              <a:gd name="connsiteX4" fmla="*/ 3525855 w 3527009"/>
              <a:gd name="connsiteY4" fmla="*/ 2807433 h 3396945"/>
              <a:gd name="connsiteX5" fmla="*/ 3250668 w 3527009"/>
              <a:gd name="connsiteY5" fmla="*/ 3382658 h 3396945"/>
              <a:gd name="connsiteX6" fmla="*/ 276341 w 3527009"/>
              <a:gd name="connsiteY6" fmla="*/ 3396945 h 3396945"/>
              <a:gd name="connsiteX7" fmla="*/ 1154 w 3527009"/>
              <a:gd name="connsiteY7" fmla="*/ 2807433 h 3396945"/>
              <a:gd name="connsiteX8" fmla="*/ 1154 w 3527009"/>
              <a:gd name="connsiteY8" fmla="*/ 263715 h 3396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27009" h="3396945">
                <a:moveTo>
                  <a:pt x="1154" y="263715"/>
                </a:moveTo>
                <a:cubicBezTo>
                  <a:pt x="1154" y="-46082"/>
                  <a:pt x="252294" y="2815"/>
                  <a:pt x="562091" y="2815"/>
                </a:cubicBezTo>
                <a:lnTo>
                  <a:pt x="2964918" y="2815"/>
                </a:lnTo>
                <a:cubicBezTo>
                  <a:pt x="3274715" y="2815"/>
                  <a:pt x="3525855" y="-31795"/>
                  <a:pt x="3525855" y="278002"/>
                </a:cubicBezTo>
                <a:lnTo>
                  <a:pt x="3525855" y="2807433"/>
                </a:lnTo>
                <a:cubicBezTo>
                  <a:pt x="3525855" y="3117230"/>
                  <a:pt x="3560465" y="3382658"/>
                  <a:pt x="3250668" y="3382658"/>
                </a:cubicBezTo>
                <a:lnTo>
                  <a:pt x="276341" y="3396945"/>
                </a:lnTo>
                <a:cubicBezTo>
                  <a:pt x="-33456" y="3396945"/>
                  <a:pt x="1154" y="3117230"/>
                  <a:pt x="1154" y="2807433"/>
                </a:cubicBezTo>
                <a:lnTo>
                  <a:pt x="1154" y="263715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solidFill>
              <a:schemeClr val="tx1">
                <a:lumMod val="85000"/>
                <a:lumOff val="1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CE51A3-EE75-449F-B8FA-009CA98B1BAC}"/>
              </a:ext>
            </a:extLst>
          </p:cNvPr>
          <p:cNvSpPr txBox="1"/>
          <p:nvPr/>
        </p:nvSpPr>
        <p:spPr>
          <a:xfrm>
            <a:off x="4257675" y="128588"/>
            <a:ext cx="41132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</a:rPr>
              <a:t>Settings Popup Boxes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B78710C-5059-405E-9181-59A913F0AFEE}"/>
              </a:ext>
            </a:extLst>
          </p:cNvPr>
          <p:cNvSpPr/>
          <p:nvPr/>
        </p:nvSpPr>
        <p:spPr>
          <a:xfrm>
            <a:off x="684797" y="2356328"/>
            <a:ext cx="2477107" cy="385666"/>
          </a:xfrm>
          <a:prstGeom prst="roundRect">
            <a:avLst/>
          </a:prstGeom>
          <a:solidFill>
            <a:schemeClr val="bg1">
              <a:lumMod val="75000"/>
              <a:alpha val="10000"/>
            </a:schemeClr>
          </a:solidFill>
          <a:ln>
            <a:solidFill>
              <a:schemeClr val="tx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First Name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155B1E-FDB2-4587-ABE1-E4233FD36F9C}"/>
              </a:ext>
            </a:extLst>
          </p:cNvPr>
          <p:cNvSpPr txBox="1"/>
          <p:nvPr/>
        </p:nvSpPr>
        <p:spPr>
          <a:xfrm>
            <a:off x="159843" y="1562389"/>
            <a:ext cx="3527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Enter Your First And Last Below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1E69634-7D66-4182-94C8-9A57DECB59ED}"/>
              </a:ext>
            </a:extLst>
          </p:cNvPr>
          <p:cNvSpPr/>
          <p:nvPr/>
        </p:nvSpPr>
        <p:spPr>
          <a:xfrm>
            <a:off x="684796" y="3128839"/>
            <a:ext cx="2477107" cy="385666"/>
          </a:xfrm>
          <a:prstGeom prst="roundRect">
            <a:avLst/>
          </a:prstGeom>
          <a:solidFill>
            <a:schemeClr val="bg1">
              <a:lumMod val="75000"/>
              <a:alpha val="10000"/>
            </a:schemeClr>
          </a:solidFill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Last Name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1B9D419-5BF1-4ED4-86FC-F0125349824A}"/>
              </a:ext>
            </a:extLst>
          </p:cNvPr>
          <p:cNvSpPr/>
          <p:nvPr/>
        </p:nvSpPr>
        <p:spPr>
          <a:xfrm>
            <a:off x="1245581" y="4101166"/>
            <a:ext cx="1355535" cy="369332"/>
          </a:xfrm>
          <a:prstGeom prst="roundRect">
            <a:avLst/>
          </a:prstGeom>
          <a:solidFill>
            <a:schemeClr val="bg1">
              <a:lumMod val="75000"/>
              <a:alpha val="10000"/>
            </a:schemeClr>
          </a:solidFill>
          <a:ln>
            <a:solidFill>
              <a:schemeClr val="tx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E6F5A3C-7B2D-4697-8B49-108F23ABBB89}"/>
              </a:ext>
            </a:extLst>
          </p:cNvPr>
          <p:cNvSpPr/>
          <p:nvPr/>
        </p:nvSpPr>
        <p:spPr>
          <a:xfrm>
            <a:off x="4826937" y="2341272"/>
            <a:ext cx="2360853" cy="368967"/>
          </a:xfrm>
          <a:prstGeom prst="roundRect">
            <a:avLst/>
          </a:prstGeom>
          <a:solidFill>
            <a:schemeClr val="bg1">
              <a:lumMod val="75000"/>
              <a:alpha val="10000"/>
            </a:schemeClr>
          </a:solidFill>
          <a:ln>
            <a:solidFill>
              <a:schemeClr val="tx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E-mail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C4802B-7AC7-4EF0-B358-008686EA7C8F}"/>
              </a:ext>
            </a:extLst>
          </p:cNvPr>
          <p:cNvSpPr txBox="1"/>
          <p:nvPr/>
        </p:nvSpPr>
        <p:spPr>
          <a:xfrm>
            <a:off x="4211805" y="1540029"/>
            <a:ext cx="35270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Enter New E-mail Address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&amp; Verify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1B35431-A9DE-462C-86F4-D5FB6D7AB491}"/>
              </a:ext>
            </a:extLst>
          </p:cNvPr>
          <p:cNvSpPr/>
          <p:nvPr/>
        </p:nvSpPr>
        <p:spPr>
          <a:xfrm>
            <a:off x="4826938" y="3106479"/>
            <a:ext cx="2360853" cy="368967"/>
          </a:xfrm>
          <a:prstGeom prst="roundRect">
            <a:avLst/>
          </a:prstGeom>
          <a:solidFill>
            <a:schemeClr val="bg1">
              <a:lumMod val="75000"/>
              <a:alpha val="10000"/>
            </a:schemeClr>
          </a:solidFill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Verify E-mail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85E9267-59CD-4061-9D50-7E61F6790F44}"/>
              </a:ext>
            </a:extLst>
          </p:cNvPr>
          <p:cNvSpPr/>
          <p:nvPr/>
        </p:nvSpPr>
        <p:spPr>
          <a:xfrm>
            <a:off x="5329351" y="4101167"/>
            <a:ext cx="1291918" cy="353341"/>
          </a:xfrm>
          <a:prstGeom prst="roundRect">
            <a:avLst/>
          </a:prstGeom>
          <a:solidFill>
            <a:schemeClr val="bg1">
              <a:lumMod val="75000"/>
              <a:alpha val="10000"/>
            </a:schemeClr>
          </a:solidFill>
          <a:ln>
            <a:solidFill>
              <a:schemeClr val="tx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AB5EB4B-B8DF-46A2-8EAD-528297E90225}"/>
              </a:ext>
            </a:extLst>
          </p:cNvPr>
          <p:cNvSpPr/>
          <p:nvPr/>
        </p:nvSpPr>
        <p:spPr>
          <a:xfrm>
            <a:off x="509311" y="4961870"/>
            <a:ext cx="2828071" cy="1154778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solidFill>
              <a:schemeClr val="tx1">
                <a:lumMod val="85000"/>
                <a:lumOff val="1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 Updates will be sent to each accounts </a:t>
            </a:r>
          </a:p>
          <a:p>
            <a:pPr algn="ctr"/>
            <a:r>
              <a:rPr lang="en-US" dirty="0"/>
              <a:t>E-mail!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CD6415FB-2E05-467D-AA2E-988421A6F30A}"/>
              </a:ext>
            </a:extLst>
          </p:cNvPr>
          <p:cNvSpPr/>
          <p:nvPr/>
        </p:nvSpPr>
        <p:spPr>
          <a:xfrm>
            <a:off x="4523757" y="4961871"/>
            <a:ext cx="2828071" cy="1154778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solidFill>
              <a:schemeClr val="tx1">
                <a:lumMod val="85000"/>
                <a:lumOff val="1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E-mail has been updated!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3E968EC9-B7AE-49A2-B09D-40831E64E981}"/>
              </a:ext>
            </a:extLst>
          </p:cNvPr>
          <p:cNvSpPr/>
          <p:nvPr/>
        </p:nvSpPr>
        <p:spPr>
          <a:xfrm>
            <a:off x="8089395" y="2744283"/>
            <a:ext cx="2828071" cy="1154778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solidFill>
              <a:schemeClr val="tx1">
                <a:lumMod val="85000"/>
                <a:lumOff val="1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Please Enter All information Required in the Fields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BAAD6B3-9792-4108-AA66-6E812173846E}"/>
              </a:ext>
            </a:extLst>
          </p:cNvPr>
          <p:cNvSpPr/>
          <p:nvPr/>
        </p:nvSpPr>
        <p:spPr>
          <a:xfrm>
            <a:off x="8089395" y="4961870"/>
            <a:ext cx="2828071" cy="1154778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solidFill>
              <a:schemeClr val="tx1">
                <a:lumMod val="85000"/>
                <a:lumOff val="1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E-mail invalid, please enter a valid email address!</a:t>
            </a:r>
          </a:p>
        </p:txBody>
      </p:sp>
    </p:spTree>
    <p:extLst>
      <p:ext uri="{BB962C8B-B14F-4D97-AF65-F5344CB8AC3E}">
        <p14:creationId xmlns:p14="http://schemas.microsoft.com/office/powerpoint/2010/main" val="187181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A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: Rounded Corners 11">
            <a:extLst>
              <a:ext uri="{FF2B5EF4-FFF2-40B4-BE49-F238E27FC236}">
                <a16:creationId xmlns:a16="http://schemas.microsoft.com/office/drawing/2014/main" id="{5C7B8CF9-602A-4049-B107-883C8245E520}"/>
              </a:ext>
            </a:extLst>
          </p:cNvPr>
          <p:cNvSpPr/>
          <p:nvPr/>
        </p:nvSpPr>
        <p:spPr>
          <a:xfrm>
            <a:off x="8424925" y="1629588"/>
            <a:ext cx="3527009" cy="3396945"/>
          </a:xfrm>
          <a:custGeom>
            <a:avLst/>
            <a:gdLst>
              <a:gd name="connsiteX0" fmla="*/ 0 w 3524701"/>
              <a:gd name="connsiteY0" fmla="*/ 560937 h 3365555"/>
              <a:gd name="connsiteX1" fmla="*/ 560937 w 3524701"/>
              <a:gd name="connsiteY1" fmla="*/ 0 h 3365555"/>
              <a:gd name="connsiteX2" fmla="*/ 2963764 w 3524701"/>
              <a:gd name="connsiteY2" fmla="*/ 0 h 3365555"/>
              <a:gd name="connsiteX3" fmla="*/ 3524701 w 3524701"/>
              <a:gd name="connsiteY3" fmla="*/ 560937 h 3365555"/>
              <a:gd name="connsiteX4" fmla="*/ 3524701 w 3524701"/>
              <a:gd name="connsiteY4" fmla="*/ 2804618 h 3365555"/>
              <a:gd name="connsiteX5" fmla="*/ 2963764 w 3524701"/>
              <a:gd name="connsiteY5" fmla="*/ 3365555 h 3365555"/>
              <a:gd name="connsiteX6" fmla="*/ 560937 w 3524701"/>
              <a:gd name="connsiteY6" fmla="*/ 3365555 h 3365555"/>
              <a:gd name="connsiteX7" fmla="*/ 0 w 3524701"/>
              <a:gd name="connsiteY7" fmla="*/ 2804618 h 3365555"/>
              <a:gd name="connsiteX8" fmla="*/ 0 w 3524701"/>
              <a:gd name="connsiteY8" fmla="*/ 560937 h 3365555"/>
              <a:gd name="connsiteX0" fmla="*/ 0 w 3524701"/>
              <a:gd name="connsiteY0" fmla="*/ 263714 h 3368369"/>
              <a:gd name="connsiteX1" fmla="*/ 560937 w 3524701"/>
              <a:gd name="connsiteY1" fmla="*/ 2814 h 3368369"/>
              <a:gd name="connsiteX2" fmla="*/ 2963764 w 3524701"/>
              <a:gd name="connsiteY2" fmla="*/ 2814 h 3368369"/>
              <a:gd name="connsiteX3" fmla="*/ 3524701 w 3524701"/>
              <a:gd name="connsiteY3" fmla="*/ 563751 h 3368369"/>
              <a:gd name="connsiteX4" fmla="*/ 3524701 w 3524701"/>
              <a:gd name="connsiteY4" fmla="*/ 2807432 h 3368369"/>
              <a:gd name="connsiteX5" fmla="*/ 2963764 w 3524701"/>
              <a:gd name="connsiteY5" fmla="*/ 3368369 h 3368369"/>
              <a:gd name="connsiteX6" fmla="*/ 560937 w 3524701"/>
              <a:gd name="connsiteY6" fmla="*/ 3368369 h 3368369"/>
              <a:gd name="connsiteX7" fmla="*/ 0 w 3524701"/>
              <a:gd name="connsiteY7" fmla="*/ 2807432 h 3368369"/>
              <a:gd name="connsiteX8" fmla="*/ 0 w 3524701"/>
              <a:gd name="connsiteY8" fmla="*/ 263714 h 3368369"/>
              <a:gd name="connsiteX0" fmla="*/ 0 w 3524701"/>
              <a:gd name="connsiteY0" fmla="*/ 273598 h 3378253"/>
              <a:gd name="connsiteX1" fmla="*/ 560937 w 3524701"/>
              <a:gd name="connsiteY1" fmla="*/ 12698 h 3378253"/>
              <a:gd name="connsiteX2" fmla="*/ 2963764 w 3524701"/>
              <a:gd name="connsiteY2" fmla="*/ 12698 h 3378253"/>
              <a:gd name="connsiteX3" fmla="*/ 3524701 w 3524701"/>
              <a:gd name="connsiteY3" fmla="*/ 230735 h 3378253"/>
              <a:gd name="connsiteX4" fmla="*/ 3524701 w 3524701"/>
              <a:gd name="connsiteY4" fmla="*/ 2817316 h 3378253"/>
              <a:gd name="connsiteX5" fmla="*/ 2963764 w 3524701"/>
              <a:gd name="connsiteY5" fmla="*/ 3378253 h 3378253"/>
              <a:gd name="connsiteX6" fmla="*/ 560937 w 3524701"/>
              <a:gd name="connsiteY6" fmla="*/ 3378253 h 3378253"/>
              <a:gd name="connsiteX7" fmla="*/ 0 w 3524701"/>
              <a:gd name="connsiteY7" fmla="*/ 2817316 h 3378253"/>
              <a:gd name="connsiteX8" fmla="*/ 0 w 3524701"/>
              <a:gd name="connsiteY8" fmla="*/ 273598 h 3378253"/>
              <a:gd name="connsiteX0" fmla="*/ 0 w 3524701"/>
              <a:gd name="connsiteY0" fmla="*/ 263715 h 3368370"/>
              <a:gd name="connsiteX1" fmla="*/ 560937 w 3524701"/>
              <a:gd name="connsiteY1" fmla="*/ 2815 h 3368370"/>
              <a:gd name="connsiteX2" fmla="*/ 2963764 w 3524701"/>
              <a:gd name="connsiteY2" fmla="*/ 2815 h 3368370"/>
              <a:gd name="connsiteX3" fmla="*/ 3524701 w 3524701"/>
              <a:gd name="connsiteY3" fmla="*/ 278002 h 3368370"/>
              <a:gd name="connsiteX4" fmla="*/ 3524701 w 3524701"/>
              <a:gd name="connsiteY4" fmla="*/ 2807433 h 3368370"/>
              <a:gd name="connsiteX5" fmla="*/ 2963764 w 3524701"/>
              <a:gd name="connsiteY5" fmla="*/ 3368370 h 3368370"/>
              <a:gd name="connsiteX6" fmla="*/ 560937 w 3524701"/>
              <a:gd name="connsiteY6" fmla="*/ 3368370 h 3368370"/>
              <a:gd name="connsiteX7" fmla="*/ 0 w 3524701"/>
              <a:gd name="connsiteY7" fmla="*/ 2807433 h 3368370"/>
              <a:gd name="connsiteX8" fmla="*/ 0 w 3524701"/>
              <a:gd name="connsiteY8" fmla="*/ 263715 h 3368370"/>
              <a:gd name="connsiteX0" fmla="*/ 1154 w 3525855"/>
              <a:gd name="connsiteY0" fmla="*/ 263715 h 3382658"/>
              <a:gd name="connsiteX1" fmla="*/ 562091 w 3525855"/>
              <a:gd name="connsiteY1" fmla="*/ 2815 h 3382658"/>
              <a:gd name="connsiteX2" fmla="*/ 2964918 w 3525855"/>
              <a:gd name="connsiteY2" fmla="*/ 2815 h 3382658"/>
              <a:gd name="connsiteX3" fmla="*/ 3525855 w 3525855"/>
              <a:gd name="connsiteY3" fmla="*/ 278002 h 3382658"/>
              <a:gd name="connsiteX4" fmla="*/ 3525855 w 3525855"/>
              <a:gd name="connsiteY4" fmla="*/ 2807433 h 3382658"/>
              <a:gd name="connsiteX5" fmla="*/ 2964918 w 3525855"/>
              <a:gd name="connsiteY5" fmla="*/ 3368370 h 3382658"/>
              <a:gd name="connsiteX6" fmla="*/ 276341 w 3525855"/>
              <a:gd name="connsiteY6" fmla="*/ 3382658 h 3382658"/>
              <a:gd name="connsiteX7" fmla="*/ 1154 w 3525855"/>
              <a:gd name="connsiteY7" fmla="*/ 2807433 h 3382658"/>
              <a:gd name="connsiteX8" fmla="*/ 1154 w 3525855"/>
              <a:gd name="connsiteY8" fmla="*/ 263715 h 3382658"/>
              <a:gd name="connsiteX0" fmla="*/ 1154 w 3525855"/>
              <a:gd name="connsiteY0" fmla="*/ 263715 h 3396945"/>
              <a:gd name="connsiteX1" fmla="*/ 562091 w 3525855"/>
              <a:gd name="connsiteY1" fmla="*/ 2815 h 3396945"/>
              <a:gd name="connsiteX2" fmla="*/ 2964918 w 3525855"/>
              <a:gd name="connsiteY2" fmla="*/ 2815 h 3396945"/>
              <a:gd name="connsiteX3" fmla="*/ 3525855 w 3525855"/>
              <a:gd name="connsiteY3" fmla="*/ 278002 h 3396945"/>
              <a:gd name="connsiteX4" fmla="*/ 3525855 w 3525855"/>
              <a:gd name="connsiteY4" fmla="*/ 2807433 h 3396945"/>
              <a:gd name="connsiteX5" fmla="*/ 2964918 w 3525855"/>
              <a:gd name="connsiteY5" fmla="*/ 3368370 h 3396945"/>
              <a:gd name="connsiteX6" fmla="*/ 276341 w 3525855"/>
              <a:gd name="connsiteY6" fmla="*/ 3396945 h 3396945"/>
              <a:gd name="connsiteX7" fmla="*/ 1154 w 3525855"/>
              <a:gd name="connsiteY7" fmla="*/ 2807433 h 3396945"/>
              <a:gd name="connsiteX8" fmla="*/ 1154 w 3525855"/>
              <a:gd name="connsiteY8" fmla="*/ 263715 h 3396945"/>
              <a:gd name="connsiteX0" fmla="*/ 1154 w 3525863"/>
              <a:gd name="connsiteY0" fmla="*/ 263715 h 3396945"/>
              <a:gd name="connsiteX1" fmla="*/ 562091 w 3525863"/>
              <a:gd name="connsiteY1" fmla="*/ 2815 h 3396945"/>
              <a:gd name="connsiteX2" fmla="*/ 2964918 w 3525863"/>
              <a:gd name="connsiteY2" fmla="*/ 2815 h 3396945"/>
              <a:gd name="connsiteX3" fmla="*/ 3525855 w 3525863"/>
              <a:gd name="connsiteY3" fmla="*/ 278002 h 3396945"/>
              <a:gd name="connsiteX4" fmla="*/ 3525855 w 3525863"/>
              <a:gd name="connsiteY4" fmla="*/ 2807433 h 3396945"/>
              <a:gd name="connsiteX5" fmla="*/ 3222093 w 3525863"/>
              <a:gd name="connsiteY5" fmla="*/ 3368370 h 3396945"/>
              <a:gd name="connsiteX6" fmla="*/ 276341 w 3525863"/>
              <a:gd name="connsiteY6" fmla="*/ 3396945 h 3396945"/>
              <a:gd name="connsiteX7" fmla="*/ 1154 w 3525863"/>
              <a:gd name="connsiteY7" fmla="*/ 2807433 h 3396945"/>
              <a:gd name="connsiteX8" fmla="*/ 1154 w 3525863"/>
              <a:gd name="connsiteY8" fmla="*/ 263715 h 3396945"/>
              <a:gd name="connsiteX0" fmla="*/ 1154 w 3527009"/>
              <a:gd name="connsiteY0" fmla="*/ 263715 h 3396945"/>
              <a:gd name="connsiteX1" fmla="*/ 562091 w 3527009"/>
              <a:gd name="connsiteY1" fmla="*/ 2815 h 3396945"/>
              <a:gd name="connsiteX2" fmla="*/ 2964918 w 3527009"/>
              <a:gd name="connsiteY2" fmla="*/ 2815 h 3396945"/>
              <a:gd name="connsiteX3" fmla="*/ 3525855 w 3527009"/>
              <a:gd name="connsiteY3" fmla="*/ 278002 h 3396945"/>
              <a:gd name="connsiteX4" fmla="*/ 3525855 w 3527009"/>
              <a:gd name="connsiteY4" fmla="*/ 2807433 h 3396945"/>
              <a:gd name="connsiteX5" fmla="*/ 3250668 w 3527009"/>
              <a:gd name="connsiteY5" fmla="*/ 3368370 h 3396945"/>
              <a:gd name="connsiteX6" fmla="*/ 276341 w 3527009"/>
              <a:gd name="connsiteY6" fmla="*/ 3396945 h 3396945"/>
              <a:gd name="connsiteX7" fmla="*/ 1154 w 3527009"/>
              <a:gd name="connsiteY7" fmla="*/ 2807433 h 3396945"/>
              <a:gd name="connsiteX8" fmla="*/ 1154 w 3527009"/>
              <a:gd name="connsiteY8" fmla="*/ 263715 h 3396945"/>
              <a:gd name="connsiteX0" fmla="*/ 1154 w 3527009"/>
              <a:gd name="connsiteY0" fmla="*/ 263715 h 3396945"/>
              <a:gd name="connsiteX1" fmla="*/ 562091 w 3527009"/>
              <a:gd name="connsiteY1" fmla="*/ 2815 h 3396945"/>
              <a:gd name="connsiteX2" fmla="*/ 2964918 w 3527009"/>
              <a:gd name="connsiteY2" fmla="*/ 2815 h 3396945"/>
              <a:gd name="connsiteX3" fmla="*/ 3525855 w 3527009"/>
              <a:gd name="connsiteY3" fmla="*/ 278002 h 3396945"/>
              <a:gd name="connsiteX4" fmla="*/ 3525855 w 3527009"/>
              <a:gd name="connsiteY4" fmla="*/ 2807433 h 3396945"/>
              <a:gd name="connsiteX5" fmla="*/ 3250668 w 3527009"/>
              <a:gd name="connsiteY5" fmla="*/ 3368370 h 3396945"/>
              <a:gd name="connsiteX6" fmla="*/ 276341 w 3527009"/>
              <a:gd name="connsiteY6" fmla="*/ 3396945 h 3396945"/>
              <a:gd name="connsiteX7" fmla="*/ 1154 w 3527009"/>
              <a:gd name="connsiteY7" fmla="*/ 2807433 h 3396945"/>
              <a:gd name="connsiteX8" fmla="*/ 1154 w 3527009"/>
              <a:gd name="connsiteY8" fmla="*/ 263715 h 3396945"/>
              <a:gd name="connsiteX0" fmla="*/ 1154 w 3527009"/>
              <a:gd name="connsiteY0" fmla="*/ 263715 h 3396945"/>
              <a:gd name="connsiteX1" fmla="*/ 562091 w 3527009"/>
              <a:gd name="connsiteY1" fmla="*/ 2815 h 3396945"/>
              <a:gd name="connsiteX2" fmla="*/ 2964918 w 3527009"/>
              <a:gd name="connsiteY2" fmla="*/ 2815 h 3396945"/>
              <a:gd name="connsiteX3" fmla="*/ 3525855 w 3527009"/>
              <a:gd name="connsiteY3" fmla="*/ 278002 h 3396945"/>
              <a:gd name="connsiteX4" fmla="*/ 3525855 w 3527009"/>
              <a:gd name="connsiteY4" fmla="*/ 2807433 h 3396945"/>
              <a:gd name="connsiteX5" fmla="*/ 3250668 w 3527009"/>
              <a:gd name="connsiteY5" fmla="*/ 3382658 h 3396945"/>
              <a:gd name="connsiteX6" fmla="*/ 276341 w 3527009"/>
              <a:gd name="connsiteY6" fmla="*/ 3396945 h 3396945"/>
              <a:gd name="connsiteX7" fmla="*/ 1154 w 3527009"/>
              <a:gd name="connsiteY7" fmla="*/ 2807433 h 3396945"/>
              <a:gd name="connsiteX8" fmla="*/ 1154 w 3527009"/>
              <a:gd name="connsiteY8" fmla="*/ 263715 h 3396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27009" h="3396945">
                <a:moveTo>
                  <a:pt x="1154" y="263715"/>
                </a:moveTo>
                <a:cubicBezTo>
                  <a:pt x="1154" y="-46082"/>
                  <a:pt x="252294" y="2815"/>
                  <a:pt x="562091" y="2815"/>
                </a:cubicBezTo>
                <a:lnTo>
                  <a:pt x="2964918" y="2815"/>
                </a:lnTo>
                <a:cubicBezTo>
                  <a:pt x="3274715" y="2815"/>
                  <a:pt x="3525855" y="-31795"/>
                  <a:pt x="3525855" y="278002"/>
                </a:cubicBezTo>
                <a:lnTo>
                  <a:pt x="3525855" y="2807433"/>
                </a:lnTo>
                <a:cubicBezTo>
                  <a:pt x="3525855" y="3117230"/>
                  <a:pt x="3560465" y="3382658"/>
                  <a:pt x="3250668" y="3382658"/>
                </a:cubicBezTo>
                <a:lnTo>
                  <a:pt x="276341" y="3396945"/>
                </a:lnTo>
                <a:cubicBezTo>
                  <a:pt x="-33456" y="3396945"/>
                  <a:pt x="1154" y="3117230"/>
                  <a:pt x="1154" y="2807433"/>
                </a:cubicBezTo>
                <a:lnTo>
                  <a:pt x="1154" y="263715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solidFill>
              <a:schemeClr val="tx1">
                <a:lumMod val="85000"/>
                <a:lumOff val="1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CE51A3-EE75-449F-B8FA-009CA98B1BAC}"/>
              </a:ext>
            </a:extLst>
          </p:cNvPr>
          <p:cNvSpPr txBox="1"/>
          <p:nvPr/>
        </p:nvSpPr>
        <p:spPr>
          <a:xfrm>
            <a:off x="0" y="185192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</a:rPr>
              <a:t>Main Account Signup</a:t>
            </a:r>
          </a:p>
          <a:p>
            <a:pPr algn="ctr"/>
            <a:r>
              <a:rPr lang="en-US" sz="3200" u="sng" dirty="0">
                <a:solidFill>
                  <a:schemeClr val="bg1"/>
                </a:solidFill>
              </a:rPr>
              <a:t>Change Password Popup Box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C4802B-7AC7-4EF0-B358-008686EA7C8F}"/>
              </a:ext>
            </a:extLst>
          </p:cNvPr>
          <p:cNvSpPr txBox="1"/>
          <p:nvPr/>
        </p:nvSpPr>
        <p:spPr>
          <a:xfrm>
            <a:off x="8424925" y="1833983"/>
            <a:ext cx="35270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Password Not Valid,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Password Requirements: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11">
            <a:extLst>
              <a:ext uri="{FF2B5EF4-FFF2-40B4-BE49-F238E27FC236}">
                <a16:creationId xmlns:a16="http://schemas.microsoft.com/office/drawing/2014/main" id="{14CFDB25-6EAB-4D33-815B-3E89BE52F079}"/>
              </a:ext>
            </a:extLst>
          </p:cNvPr>
          <p:cNvSpPr/>
          <p:nvPr/>
        </p:nvSpPr>
        <p:spPr>
          <a:xfrm>
            <a:off x="0" y="1629588"/>
            <a:ext cx="3527009" cy="3396945"/>
          </a:xfrm>
          <a:custGeom>
            <a:avLst/>
            <a:gdLst>
              <a:gd name="connsiteX0" fmla="*/ 0 w 3524701"/>
              <a:gd name="connsiteY0" fmla="*/ 560937 h 3365555"/>
              <a:gd name="connsiteX1" fmla="*/ 560937 w 3524701"/>
              <a:gd name="connsiteY1" fmla="*/ 0 h 3365555"/>
              <a:gd name="connsiteX2" fmla="*/ 2963764 w 3524701"/>
              <a:gd name="connsiteY2" fmla="*/ 0 h 3365555"/>
              <a:gd name="connsiteX3" fmla="*/ 3524701 w 3524701"/>
              <a:gd name="connsiteY3" fmla="*/ 560937 h 3365555"/>
              <a:gd name="connsiteX4" fmla="*/ 3524701 w 3524701"/>
              <a:gd name="connsiteY4" fmla="*/ 2804618 h 3365555"/>
              <a:gd name="connsiteX5" fmla="*/ 2963764 w 3524701"/>
              <a:gd name="connsiteY5" fmla="*/ 3365555 h 3365555"/>
              <a:gd name="connsiteX6" fmla="*/ 560937 w 3524701"/>
              <a:gd name="connsiteY6" fmla="*/ 3365555 h 3365555"/>
              <a:gd name="connsiteX7" fmla="*/ 0 w 3524701"/>
              <a:gd name="connsiteY7" fmla="*/ 2804618 h 3365555"/>
              <a:gd name="connsiteX8" fmla="*/ 0 w 3524701"/>
              <a:gd name="connsiteY8" fmla="*/ 560937 h 3365555"/>
              <a:gd name="connsiteX0" fmla="*/ 0 w 3524701"/>
              <a:gd name="connsiteY0" fmla="*/ 263714 h 3368369"/>
              <a:gd name="connsiteX1" fmla="*/ 560937 w 3524701"/>
              <a:gd name="connsiteY1" fmla="*/ 2814 h 3368369"/>
              <a:gd name="connsiteX2" fmla="*/ 2963764 w 3524701"/>
              <a:gd name="connsiteY2" fmla="*/ 2814 h 3368369"/>
              <a:gd name="connsiteX3" fmla="*/ 3524701 w 3524701"/>
              <a:gd name="connsiteY3" fmla="*/ 563751 h 3368369"/>
              <a:gd name="connsiteX4" fmla="*/ 3524701 w 3524701"/>
              <a:gd name="connsiteY4" fmla="*/ 2807432 h 3368369"/>
              <a:gd name="connsiteX5" fmla="*/ 2963764 w 3524701"/>
              <a:gd name="connsiteY5" fmla="*/ 3368369 h 3368369"/>
              <a:gd name="connsiteX6" fmla="*/ 560937 w 3524701"/>
              <a:gd name="connsiteY6" fmla="*/ 3368369 h 3368369"/>
              <a:gd name="connsiteX7" fmla="*/ 0 w 3524701"/>
              <a:gd name="connsiteY7" fmla="*/ 2807432 h 3368369"/>
              <a:gd name="connsiteX8" fmla="*/ 0 w 3524701"/>
              <a:gd name="connsiteY8" fmla="*/ 263714 h 3368369"/>
              <a:gd name="connsiteX0" fmla="*/ 0 w 3524701"/>
              <a:gd name="connsiteY0" fmla="*/ 273598 h 3378253"/>
              <a:gd name="connsiteX1" fmla="*/ 560937 w 3524701"/>
              <a:gd name="connsiteY1" fmla="*/ 12698 h 3378253"/>
              <a:gd name="connsiteX2" fmla="*/ 2963764 w 3524701"/>
              <a:gd name="connsiteY2" fmla="*/ 12698 h 3378253"/>
              <a:gd name="connsiteX3" fmla="*/ 3524701 w 3524701"/>
              <a:gd name="connsiteY3" fmla="*/ 230735 h 3378253"/>
              <a:gd name="connsiteX4" fmla="*/ 3524701 w 3524701"/>
              <a:gd name="connsiteY4" fmla="*/ 2817316 h 3378253"/>
              <a:gd name="connsiteX5" fmla="*/ 2963764 w 3524701"/>
              <a:gd name="connsiteY5" fmla="*/ 3378253 h 3378253"/>
              <a:gd name="connsiteX6" fmla="*/ 560937 w 3524701"/>
              <a:gd name="connsiteY6" fmla="*/ 3378253 h 3378253"/>
              <a:gd name="connsiteX7" fmla="*/ 0 w 3524701"/>
              <a:gd name="connsiteY7" fmla="*/ 2817316 h 3378253"/>
              <a:gd name="connsiteX8" fmla="*/ 0 w 3524701"/>
              <a:gd name="connsiteY8" fmla="*/ 273598 h 3378253"/>
              <a:gd name="connsiteX0" fmla="*/ 0 w 3524701"/>
              <a:gd name="connsiteY0" fmla="*/ 263715 h 3368370"/>
              <a:gd name="connsiteX1" fmla="*/ 560937 w 3524701"/>
              <a:gd name="connsiteY1" fmla="*/ 2815 h 3368370"/>
              <a:gd name="connsiteX2" fmla="*/ 2963764 w 3524701"/>
              <a:gd name="connsiteY2" fmla="*/ 2815 h 3368370"/>
              <a:gd name="connsiteX3" fmla="*/ 3524701 w 3524701"/>
              <a:gd name="connsiteY3" fmla="*/ 278002 h 3368370"/>
              <a:gd name="connsiteX4" fmla="*/ 3524701 w 3524701"/>
              <a:gd name="connsiteY4" fmla="*/ 2807433 h 3368370"/>
              <a:gd name="connsiteX5" fmla="*/ 2963764 w 3524701"/>
              <a:gd name="connsiteY5" fmla="*/ 3368370 h 3368370"/>
              <a:gd name="connsiteX6" fmla="*/ 560937 w 3524701"/>
              <a:gd name="connsiteY6" fmla="*/ 3368370 h 3368370"/>
              <a:gd name="connsiteX7" fmla="*/ 0 w 3524701"/>
              <a:gd name="connsiteY7" fmla="*/ 2807433 h 3368370"/>
              <a:gd name="connsiteX8" fmla="*/ 0 w 3524701"/>
              <a:gd name="connsiteY8" fmla="*/ 263715 h 3368370"/>
              <a:gd name="connsiteX0" fmla="*/ 1154 w 3525855"/>
              <a:gd name="connsiteY0" fmla="*/ 263715 h 3382658"/>
              <a:gd name="connsiteX1" fmla="*/ 562091 w 3525855"/>
              <a:gd name="connsiteY1" fmla="*/ 2815 h 3382658"/>
              <a:gd name="connsiteX2" fmla="*/ 2964918 w 3525855"/>
              <a:gd name="connsiteY2" fmla="*/ 2815 h 3382658"/>
              <a:gd name="connsiteX3" fmla="*/ 3525855 w 3525855"/>
              <a:gd name="connsiteY3" fmla="*/ 278002 h 3382658"/>
              <a:gd name="connsiteX4" fmla="*/ 3525855 w 3525855"/>
              <a:gd name="connsiteY4" fmla="*/ 2807433 h 3382658"/>
              <a:gd name="connsiteX5" fmla="*/ 2964918 w 3525855"/>
              <a:gd name="connsiteY5" fmla="*/ 3368370 h 3382658"/>
              <a:gd name="connsiteX6" fmla="*/ 276341 w 3525855"/>
              <a:gd name="connsiteY6" fmla="*/ 3382658 h 3382658"/>
              <a:gd name="connsiteX7" fmla="*/ 1154 w 3525855"/>
              <a:gd name="connsiteY7" fmla="*/ 2807433 h 3382658"/>
              <a:gd name="connsiteX8" fmla="*/ 1154 w 3525855"/>
              <a:gd name="connsiteY8" fmla="*/ 263715 h 3382658"/>
              <a:gd name="connsiteX0" fmla="*/ 1154 w 3525855"/>
              <a:gd name="connsiteY0" fmla="*/ 263715 h 3396945"/>
              <a:gd name="connsiteX1" fmla="*/ 562091 w 3525855"/>
              <a:gd name="connsiteY1" fmla="*/ 2815 h 3396945"/>
              <a:gd name="connsiteX2" fmla="*/ 2964918 w 3525855"/>
              <a:gd name="connsiteY2" fmla="*/ 2815 h 3396945"/>
              <a:gd name="connsiteX3" fmla="*/ 3525855 w 3525855"/>
              <a:gd name="connsiteY3" fmla="*/ 278002 h 3396945"/>
              <a:gd name="connsiteX4" fmla="*/ 3525855 w 3525855"/>
              <a:gd name="connsiteY4" fmla="*/ 2807433 h 3396945"/>
              <a:gd name="connsiteX5" fmla="*/ 2964918 w 3525855"/>
              <a:gd name="connsiteY5" fmla="*/ 3368370 h 3396945"/>
              <a:gd name="connsiteX6" fmla="*/ 276341 w 3525855"/>
              <a:gd name="connsiteY6" fmla="*/ 3396945 h 3396945"/>
              <a:gd name="connsiteX7" fmla="*/ 1154 w 3525855"/>
              <a:gd name="connsiteY7" fmla="*/ 2807433 h 3396945"/>
              <a:gd name="connsiteX8" fmla="*/ 1154 w 3525855"/>
              <a:gd name="connsiteY8" fmla="*/ 263715 h 3396945"/>
              <a:gd name="connsiteX0" fmla="*/ 1154 w 3525863"/>
              <a:gd name="connsiteY0" fmla="*/ 263715 h 3396945"/>
              <a:gd name="connsiteX1" fmla="*/ 562091 w 3525863"/>
              <a:gd name="connsiteY1" fmla="*/ 2815 h 3396945"/>
              <a:gd name="connsiteX2" fmla="*/ 2964918 w 3525863"/>
              <a:gd name="connsiteY2" fmla="*/ 2815 h 3396945"/>
              <a:gd name="connsiteX3" fmla="*/ 3525855 w 3525863"/>
              <a:gd name="connsiteY3" fmla="*/ 278002 h 3396945"/>
              <a:gd name="connsiteX4" fmla="*/ 3525855 w 3525863"/>
              <a:gd name="connsiteY4" fmla="*/ 2807433 h 3396945"/>
              <a:gd name="connsiteX5" fmla="*/ 3222093 w 3525863"/>
              <a:gd name="connsiteY5" fmla="*/ 3368370 h 3396945"/>
              <a:gd name="connsiteX6" fmla="*/ 276341 w 3525863"/>
              <a:gd name="connsiteY6" fmla="*/ 3396945 h 3396945"/>
              <a:gd name="connsiteX7" fmla="*/ 1154 w 3525863"/>
              <a:gd name="connsiteY7" fmla="*/ 2807433 h 3396945"/>
              <a:gd name="connsiteX8" fmla="*/ 1154 w 3525863"/>
              <a:gd name="connsiteY8" fmla="*/ 263715 h 3396945"/>
              <a:gd name="connsiteX0" fmla="*/ 1154 w 3527009"/>
              <a:gd name="connsiteY0" fmla="*/ 263715 h 3396945"/>
              <a:gd name="connsiteX1" fmla="*/ 562091 w 3527009"/>
              <a:gd name="connsiteY1" fmla="*/ 2815 h 3396945"/>
              <a:gd name="connsiteX2" fmla="*/ 2964918 w 3527009"/>
              <a:gd name="connsiteY2" fmla="*/ 2815 h 3396945"/>
              <a:gd name="connsiteX3" fmla="*/ 3525855 w 3527009"/>
              <a:gd name="connsiteY3" fmla="*/ 278002 h 3396945"/>
              <a:gd name="connsiteX4" fmla="*/ 3525855 w 3527009"/>
              <a:gd name="connsiteY4" fmla="*/ 2807433 h 3396945"/>
              <a:gd name="connsiteX5" fmla="*/ 3250668 w 3527009"/>
              <a:gd name="connsiteY5" fmla="*/ 3368370 h 3396945"/>
              <a:gd name="connsiteX6" fmla="*/ 276341 w 3527009"/>
              <a:gd name="connsiteY6" fmla="*/ 3396945 h 3396945"/>
              <a:gd name="connsiteX7" fmla="*/ 1154 w 3527009"/>
              <a:gd name="connsiteY7" fmla="*/ 2807433 h 3396945"/>
              <a:gd name="connsiteX8" fmla="*/ 1154 w 3527009"/>
              <a:gd name="connsiteY8" fmla="*/ 263715 h 3396945"/>
              <a:gd name="connsiteX0" fmla="*/ 1154 w 3527009"/>
              <a:gd name="connsiteY0" fmla="*/ 263715 h 3396945"/>
              <a:gd name="connsiteX1" fmla="*/ 562091 w 3527009"/>
              <a:gd name="connsiteY1" fmla="*/ 2815 h 3396945"/>
              <a:gd name="connsiteX2" fmla="*/ 2964918 w 3527009"/>
              <a:gd name="connsiteY2" fmla="*/ 2815 h 3396945"/>
              <a:gd name="connsiteX3" fmla="*/ 3525855 w 3527009"/>
              <a:gd name="connsiteY3" fmla="*/ 278002 h 3396945"/>
              <a:gd name="connsiteX4" fmla="*/ 3525855 w 3527009"/>
              <a:gd name="connsiteY4" fmla="*/ 2807433 h 3396945"/>
              <a:gd name="connsiteX5" fmla="*/ 3250668 w 3527009"/>
              <a:gd name="connsiteY5" fmla="*/ 3368370 h 3396945"/>
              <a:gd name="connsiteX6" fmla="*/ 276341 w 3527009"/>
              <a:gd name="connsiteY6" fmla="*/ 3396945 h 3396945"/>
              <a:gd name="connsiteX7" fmla="*/ 1154 w 3527009"/>
              <a:gd name="connsiteY7" fmla="*/ 2807433 h 3396945"/>
              <a:gd name="connsiteX8" fmla="*/ 1154 w 3527009"/>
              <a:gd name="connsiteY8" fmla="*/ 263715 h 3396945"/>
              <a:gd name="connsiteX0" fmla="*/ 1154 w 3527009"/>
              <a:gd name="connsiteY0" fmla="*/ 263715 h 3396945"/>
              <a:gd name="connsiteX1" fmla="*/ 562091 w 3527009"/>
              <a:gd name="connsiteY1" fmla="*/ 2815 h 3396945"/>
              <a:gd name="connsiteX2" fmla="*/ 2964918 w 3527009"/>
              <a:gd name="connsiteY2" fmla="*/ 2815 h 3396945"/>
              <a:gd name="connsiteX3" fmla="*/ 3525855 w 3527009"/>
              <a:gd name="connsiteY3" fmla="*/ 278002 h 3396945"/>
              <a:gd name="connsiteX4" fmla="*/ 3525855 w 3527009"/>
              <a:gd name="connsiteY4" fmla="*/ 2807433 h 3396945"/>
              <a:gd name="connsiteX5" fmla="*/ 3250668 w 3527009"/>
              <a:gd name="connsiteY5" fmla="*/ 3382658 h 3396945"/>
              <a:gd name="connsiteX6" fmla="*/ 276341 w 3527009"/>
              <a:gd name="connsiteY6" fmla="*/ 3396945 h 3396945"/>
              <a:gd name="connsiteX7" fmla="*/ 1154 w 3527009"/>
              <a:gd name="connsiteY7" fmla="*/ 2807433 h 3396945"/>
              <a:gd name="connsiteX8" fmla="*/ 1154 w 3527009"/>
              <a:gd name="connsiteY8" fmla="*/ 263715 h 3396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27009" h="3396945">
                <a:moveTo>
                  <a:pt x="1154" y="263715"/>
                </a:moveTo>
                <a:cubicBezTo>
                  <a:pt x="1154" y="-46082"/>
                  <a:pt x="252294" y="2815"/>
                  <a:pt x="562091" y="2815"/>
                </a:cubicBezTo>
                <a:lnTo>
                  <a:pt x="2964918" y="2815"/>
                </a:lnTo>
                <a:cubicBezTo>
                  <a:pt x="3274715" y="2815"/>
                  <a:pt x="3525855" y="-31795"/>
                  <a:pt x="3525855" y="278002"/>
                </a:cubicBezTo>
                <a:lnTo>
                  <a:pt x="3525855" y="2807433"/>
                </a:lnTo>
                <a:cubicBezTo>
                  <a:pt x="3525855" y="3117230"/>
                  <a:pt x="3560465" y="3382658"/>
                  <a:pt x="3250668" y="3382658"/>
                </a:cubicBezTo>
                <a:lnTo>
                  <a:pt x="276341" y="3396945"/>
                </a:lnTo>
                <a:cubicBezTo>
                  <a:pt x="-33456" y="3396945"/>
                  <a:pt x="1154" y="3117230"/>
                  <a:pt x="1154" y="2807433"/>
                </a:cubicBezTo>
                <a:lnTo>
                  <a:pt x="1154" y="263715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solidFill>
              <a:schemeClr val="tx1">
                <a:lumMod val="85000"/>
                <a:lumOff val="1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208DEC-7F0B-4822-B39C-BFAD168D8FE4}"/>
              </a:ext>
            </a:extLst>
          </p:cNvPr>
          <p:cNvSpPr/>
          <p:nvPr/>
        </p:nvSpPr>
        <p:spPr>
          <a:xfrm>
            <a:off x="615133" y="2657586"/>
            <a:ext cx="2360853" cy="368967"/>
          </a:xfrm>
          <a:prstGeom prst="roundRect">
            <a:avLst/>
          </a:prstGeom>
          <a:solidFill>
            <a:schemeClr val="bg1">
              <a:lumMod val="75000"/>
              <a:alpha val="10000"/>
            </a:schemeClr>
          </a:solidFill>
          <a:ln>
            <a:solidFill>
              <a:schemeClr val="tx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E-mail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AB793E-491E-4353-A0FA-E3916A07F481}"/>
              </a:ext>
            </a:extLst>
          </p:cNvPr>
          <p:cNvSpPr txBox="1"/>
          <p:nvPr/>
        </p:nvSpPr>
        <p:spPr>
          <a:xfrm>
            <a:off x="0" y="1790574"/>
            <a:ext cx="35270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Enter Your Account E-mail Address to Change Password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672B55A-3713-4222-8A5B-1B65596B8491}"/>
              </a:ext>
            </a:extLst>
          </p:cNvPr>
          <p:cNvSpPr/>
          <p:nvPr/>
        </p:nvSpPr>
        <p:spPr>
          <a:xfrm>
            <a:off x="615134" y="3422793"/>
            <a:ext cx="2360853" cy="368967"/>
          </a:xfrm>
          <a:prstGeom prst="roundRect">
            <a:avLst/>
          </a:prstGeom>
          <a:solidFill>
            <a:schemeClr val="bg1">
              <a:lumMod val="75000"/>
              <a:alpha val="10000"/>
            </a:schemeClr>
          </a:solidFill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Verify E-mail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0153FAA-A5FC-4162-B5EB-58D381F92919}"/>
              </a:ext>
            </a:extLst>
          </p:cNvPr>
          <p:cNvSpPr/>
          <p:nvPr/>
        </p:nvSpPr>
        <p:spPr>
          <a:xfrm>
            <a:off x="1117548" y="4395121"/>
            <a:ext cx="1291918" cy="353341"/>
          </a:xfrm>
          <a:prstGeom prst="roundRect">
            <a:avLst/>
          </a:prstGeom>
          <a:solidFill>
            <a:schemeClr val="bg1">
              <a:lumMod val="75000"/>
              <a:alpha val="10000"/>
            </a:schemeClr>
          </a:solidFill>
          <a:ln>
            <a:solidFill>
              <a:schemeClr val="tx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</a:p>
        </p:txBody>
      </p:sp>
      <p:sp>
        <p:nvSpPr>
          <p:cNvPr id="10" name="Rectangle: Rounded Corners 11">
            <a:extLst>
              <a:ext uri="{FF2B5EF4-FFF2-40B4-BE49-F238E27FC236}">
                <a16:creationId xmlns:a16="http://schemas.microsoft.com/office/drawing/2014/main" id="{A098D500-16A9-48CE-A1FC-3C237D2F965C}"/>
              </a:ext>
            </a:extLst>
          </p:cNvPr>
          <p:cNvSpPr/>
          <p:nvPr/>
        </p:nvSpPr>
        <p:spPr>
          <a:xfrm>
            <a:off x="4241448" y="1629588"/>
            <a:ext cx="3527009" cy="3396945"/>
          </a:xfrm>
          <a:custGeom>
            <a:avLst/>
            <a:gdLst>
              <a:gd name="connsiteX0" fmla="*/ 0 w 3524701"/>
              <a:gd name="connsiteY0" fmla="*/ 560937 h 3365555"/>
              <a:gd name="connsiteX1" fmla="*/ 560937 w 3524701"/>
              <a:gd name="connsiteY1" fmla="*/ 0 h 3365555"/>
              <a:gd name="connsiteX2" fmla="*/ 2963764 w 3524701"/>
              <a:gd name="connsiteY2" fmla="*/ 0 h 3365555"/>
              <a:gd name="connsiteX3" fmla="*/ 3524701 w 3524701"/>
              <a:gd name="connsiteY3" fmla="*/ 560937 h 3365555"/>
              <a:gd name="connsiteX4" fmla="*/ 3524701 w 3524701"/>
              <a:gd name="connsiteY4" fmla="*/ 2804618 h 3365555"/>
              <a:gd name="connsiteX5" fmla="*/ 2963764 w 3524701"/>
              <a:gd name="connsiteY5" fmla="*/ 3365555 h 3365555"/>
              <a:gd name="connsiteX6" fmla="*/ 560937 w 3524701"/>
              <a:gd name="connsiteY6" fmla="*/ 3365555 h 3365555"/>
              <a:gd name="connsiteX7" fmla="*/ 0 w 3524701"/>
              <a:gd name="connsiteY7" fmla="*/ 2804618 h 3365555"/>
              <a:gd name="connsiteX8" fmla="*/ 0 w 3524701"/>
              <a:gd name="connsiteY8" fmla="*/ 560937 h 3365555"/>
              <a:gd name="connsiteX0" fmla="*/ 0 w 3524701"/>
              <a:gd name="connsiteY0" fmla="*/ 263714 h 3368369"/>
              <a:gd name="connsiteX1" fmla="*/ 560937 w 3524701"/>
              <a:gd name="connsiteY1" fmla="*/ 2814 h 3368369"/>
              <a:gd name="connsiteX2" fmla="*/ 2963764 w 3524701"/>
              <a:gd name="connsiteY2" fmla="*/ 2814 h 3368369"/>
              <a:gd name="connsiteX3" fmla="*/ 3524701 w 3524701"/>
              <a:gd name="connsiteY3" fmla="*/ 563751 h 3368369"/>
              <a:gd name="connsiteX4" fmla="*/ 3524701 w 3524701"/>
              <a:gd name="connsiteY4" fmla="*/ 2807432 h 3368369"/>
              <a:gd name="connsiteX5" fmla="*/ 2963764 w 3524701"/>
              <a:gd name="connsiteY5" fmla="*/ 3368369 h 3368369"/>
              <a:gd name="connsiteX6" fmla="*/ 560937 w 3524701"/>
              <a:gd name="connsiteY6" fmla="*/ 3368369 h 3368369"/>
              <a:gd name="connsiteX7" fmla="*/ 0 w 3524701"/>
              <a:gd name="connsiteY7" fmla="*/ 2807432 h 3368369"/>
              <a:gd name="connsiteX8" fmla="*/ 0 w 3524701"/>
              <a:gd name="connsiteY8" fmla="*/ 263714 h 3368369"/>
              <a:gd name="connsiteX0" fmla="*/ 0 w 3524701"/>
              <a:gd name="connsiteY0" fmla="*/ 273598 h 3378253"/>
              <a:gd name="connsiteX1" fmla="*/ 560937 w 3524701"/>
              <a:gd name="connsiteY1" fmla="*/ 12698 h 3378253"/>
              <a:gd name="connsiteX2" fmla="*/ 2963764 w 3524701"/>
              <a:gd name="connsiteY2" fmla="*/ 12698 h 3378253"/>
              <a:gd name="connsiteX3" fmla="*/ 3524701 w 3524701"/>
              <a:gd name="connsiteY3" fmla="*/ 230735 h 3378253"/>
              <a:gd name="connsiteX4" fmla="*/ 3524701 w 3524701"/>
              <a:gd name="connsiteY4" fmla="*/ 2817316 h 3378253"/>
              <a:gd name="connsiteX5" fmla="*/ 2963764 w 3524701"/>
              <a:gd name="connsiteY5" fmla="*/ 3378253 h 3378253"/>
              <a:gd name="connsiteX6" fmla="*/ 560937 w 3524701"/>
              <a:gd name="connsiteY6" fmla="*/ 3378253 h 3378253"/>
              <a:gd name="connsiteX7" fmla="*/ 0 w 3524701"/>
              <a:gd name="connsiteY7" fmla="*/ 2817316 h 3378253"/>
              <a:gd name="connsiteX8" fmla="*/ 0 w 3524701"/>
              <a:gd name="connsiteY8" fmla="*/ 273598 h 3378253"/>
              <a:gd name="connsiteX0" fmla="*/ 0 w 3524701"/>
              <a:gd name="connsiteY0" fmla="*/ 263715 h 3368370"/>
              <a:gd name="connsiteX1" fmla="*/ 560937 w 3524701"/>
              <a:gd name="connsiteY1" fmla="*/ 2815 h 3368370"/>
              <a:gd name="connsiteX2" fmla="*/ 2963764 w 3524701"/>
              <a:gd name="connsiteY2" fmla="*/ 2815 h 3368370"/>
              <a:gd name="connsiteX3" fmla="*/ 3524701 w 3524701"/>
              <a:gd name="connsiteY3" fmla="*/ 278002 h 3368370"/>
              <a:gd name="connsiteX4" fmla="*/ 3524701 w 3524701"/>
              <a:gd name="connsiteY4" fmla="*/ 2807433 h 3368370"/>
              <a:gd name="connsiteX5" fmla="*/ 2963764 w 3524701"/>
              <a:gd name="connsiteY5" fmla="*/ 3368370 h 3368370"/>
              <a:gd name="connsiteX6" fmla="*/ 560937 w 3524701"/>
              <a:gd name="connsiteY6" fmla="*/ 3368370 h 3368370"/>
              <a:gd name="connsiteX7" fmla="*/ 0 w 3524701"/>
              <a:gd name="connsiteY7" fmla="*/ 2807433 h 3368370"/>
              <a:gd name="connsiteX8" fmla="*/ 0 w 3524701"/>
              <a:gd name="connsiteY8" fmla="*/ 263715 h 3368370"/>
              <a:gd name="connsiteX0" fmla="*/ 1154 w 3525855"/>
              <a:gd name="connsiteY0" fmla="*/ 263715 h 3382658"/>
              <a:gd name="connsiteX1" fmla="*/ 562091 w 3525855"/>
              <a:gd name="connsiteY1" fmla="*/ 2815 h 3382658"/>
              <a:gd name="connsiteX2" fmla="*/ 2964918 w 3525855"/>
              <a:gd name="connsiteY2" fmla="*/ 2815 h 3382658"/>
              <a:gd name="connsiteX3" fmla="*/ 3525855 w 3525855"/>
              <a:gd name="connsiteY3" fmla="*/ 278002 h 3382658"/>
              <a:gd name="connsiteX4" fmla="*/ 3525855 w 3525855"/>
              <a:gd name="connsiteY4" fmla="*/ 2807433 h 3382658"/>
              <a:gd name="connsiteX5" fmla="*/ 2964918 w 3525855"/>
              <a:gd name="connsiteY5" fmla="*/ 3368370 h 3382658"/>
              <a:gd name="connsiteX6" fmla="*/ 276341 w 3525855"/>
              <a:gd name="connsiteY6" fmla="*/ 3382658 h 3382658"/>
              <a:gd name="connsiteX7" fmla="*/ 1154 w 3525855"/>
              <a:gd name="connsiteY7" fmla="*/ 2807433 h 3382658"/>
              <a:gd name="connsiteX8" fmla="*/ 1154 w 3525855"/>
              <a:gd name="connsiteY8" fmla="*/ 263715 h 3382658"/>
              <a:gd name="connsiteX0" fmla="*/ 1154 w 3525855"/>
              <a:gd name="connsiteY0" fmla="*/ 263715 h 3396945"/>
              <a:gd name="connsiteX1" fmla="*/ 562091 w 3525855"/>
              <a:gd name="connsiteY1" fmla="*/ 2815 h 3396945"/>
              <a:gd name="connsiteX2" fmla="*/ 2964918 w 3525855"/>
              <a:gd name="connsiteY2" fmla="*/ 2815 h 3396945"/>
              <a:gd name="connsiteX3" fmla="*/ 3525855 w 3525855"/>
              <a:gd name="connsiteY3" fmla="*/ 278002 h 3396945"/>
              <a:gd name="connsiteX4" fmla="*/ 3525855 w 3525855"/>
              <a:gd name="connsiteY4" fmla="*/ 2807433 h 3396945"/>
              <a:gd name="connsiteX5" fmla="*/ 2964918 w 3525855"/>
              <a:gd name="connsiteY5" fmla="*/ 3368370 h 3396945"/>
              <a:gd name="connsiteX6" fmla="*/ 276341 w 3525855"/>
              <a:gd name="connsiteY6" fmla="*/ 3396945 h 3396945"/>
              <a:gd name="connsiteX7" fmla="*/ 1154 w 3525855"/>
              <a:gd name="connsiteY7" fmla="*/ 2807433 h 3396945"/>
              <a:gd name="connsiteX8" fmla="*/ 1154 w 3525855"/>
              <a:gd name="connsiteY8" fmla="*/ 263715 h 3396945"/>
              <a:gd name="connsiteX0" fmla="*/ 1154 w 3525863"/>
              <a:gd name="connsiteY0" fmla="*/ 263715 h 3396945"/>
              <a:gd name="connsiteX1" fmla="*/ 562091 w 3525863"/>
              <a:gd name="connsiteY1" fmla="*/ 2815 h 3396945"/>
              <a:gd name="connsiteX2" fmla="*/ 2964918 w 3525863"/>
              <a:gd name="connsiteY2" fmla="*/ 2815 h 3396945"/>
              <a:gd name="connsiteX3" fmla="*/ 3525855 w 3525863"/>
              <a:gd name="connsiteY3" fmla="*/ 278002 h 3396945"/>
              <a:gd name="connsiteX4" fmla="*/ 3525855 w 3525863"/>
              <a:gd name="connsiteY4" fmla="*/ 2807433 h 3396945"/>
              <a:gd name="connsiteX5" fmla="*/ 3222093 w 3525863"/>
              <a:gd name="connsiteY5" fmla="*/ 3368370 h 3396945"/>
              <a:gd name="connsiteX6" fmla="*/ 276341 w 3525863"/>
              <a:gd name="connsiteY6" fmla="*/ 3396945 h 3396945"/>
              <a:gd name="connsiteX7" fmla="*/ 1154 w 3525863"/>
              <a:gd name="connsiteY7" fmla="*/ 2807433 h 3396945"/>
              <a:gd name="connsiteX8" fmla="*/ 1154 w 3525863"/>
              <a:gd name="connsiteY8" fmla="*/ 263715 h 3396945"/>
              <a:gd name="connsiteX0" fmla="*/ 1154 w 3527009"/>
              <a:gd name="connsiteY0" fmla="*/ 263715 h 3396945"/>
              <a:gd name="connsiteX1" fmla="*/ 562091 w 3527009"/>
              <a:gd name="connsiteY1" fmla="*/ 2815 h 3396945"/>
              <a:gd name="connsiteX2" fmla="*/ 2964918 w 3527009"/>
              <a:gd name="connsiteY2" fmla="*/ 2815 h 3396945"/>
              <a:gd name="connsiteX3" fmla="*/ 3525855 w 3527009"/>
              <a:gd name="connsiteY3" fmla="*/ 278002 h 3396945"/>
              <a:gd name="connsiteX4" fmla="*/ 3525855 w 3527009"/>
              <a:gd name="connsiteY4" fmla="*/ 2807433 h 3396945"/>
              <a:gd name="connsiteX5" fmla="*/ 3250668 w 3527009"/>
              <a:gd name="connsiteY5" fmla="*/ 3368370 h 3396945"/>
              <a:gd name="connsiteX6" fmla="*/ 276341 w 3527009"/>
              <a:gd name="connsiteY6" fmla="*/ 3396945 h 3396945"/>
              <a:gd name="connsiteX7" fmla="*/ 1154 w 3527009"/>
              <a:gd name="connsiteY7" fmla="*/ 2807433 h 3396945"/>
              <a:gd name="connsiteX8" fmla="*/ 1154 w 3527009"/>
              <a:gd name="connsiteY8" fmla="*/ 263715 h 3396945"/>
              <a:gd name="connsiteX0" fmla="*/ 1154 w 3527009"/>
              <a:gd name="connsiteY0" fmla="*/ 263715 h 3396945"/>
              <a:gd name="connsiteX1" fmla="*/ 562091 w 3527009"/>
              <a:gd name="connsiteY1" fmla="*/ 2815 h 3396945"/>
              <a:gd name="connsiteX2" fmla="*/ 2964918 w 3527009"/>
              <a:gd name="connsiteY2" fmla="*/ 2815 h 3396945"/>
              <a:gd name="connsiteX3" fmla="*/ 3525855 w 3527009"/>
              <a:gd name="connsiteY3" fmla="*/ 278002 h 3396945"/>
              <a:gd name="connsiteX4" fmla="*/ 3525855 w 3527009"/>
              <a:gd name="connsiteY4" fmla="*/ 2807433 h 3396945"/>
              <a:gd name="connsiteX5" fmla="*/ 3250668 w 3527009"/>
              <a:gd name="connsiteY5" fmla="*/ 3368370 h 3396945"/>
              <a:gd name="connsiteX6" fmla="*/ 276341 w 3527009"/>
              <a:gd name="connsiteY6" fmla="*/ 3396945 h 3396945"/>
              <a:gd name="connsiteX7" fmla="*/ 1154 w 3527009"/>
              <a:gd name="connsiteY7" fmla="*/ 2807433 h 3396945"/>
              <a:gd name="connsiteX8" fmla="*/ 1154 w 3527009"/>
              <a:gd name="connsiteY8" fmla="*/ 263715 h 3396945"/>
              <a:gd name="connsiteX0" fmla="*/ 1154 w 3527009"/>
              <a:gd name="connsiteY0" fmla="*/ 263715 h 3396945"/>
              <a:gd name="connsiteX1" fmla="*/ 562091 w 3527009"/>
              <a:gd name="connsiteY1" fmla="*/ 2815 h 3396945"/>
              <a:gd name="connsiteX2" fmla="*/ 2964918 w 3527009"/>
              <a:gd name="connsiteY2" fmla="*/ 2815 h 3396945"/>
              <a:gd name="connsiteX3" fmla="*/ 3525855 w 3527009"/>
              <a:gd name="connsiteY3" fmla="*/ 278002 h 3396945"/>
              <a:gd name="connsiteX4" fmla="*/ 3525855 w 3527009"/>
              <a:gd name="connsiteY4" fmla="*/ 2807433 h 3396945"/>
              <a:gd name="connsiteX5" fmla="*/ 3250668 w 3527009"/>
              <a:gd name="connsiteY5" fmla="*/ 3382658 h 3396945"/>
              <a:gd name="connsiteX6" fmla="*/ 276341 w 3527009"/>
              <a:gd name="connsiteY6" fmla="*/ 3396945 h 3396945"/>
              <a:gd name="connsiteX7" fmla="*/ 1154 w 3527009"/>
              <a:gd name="connsiteY7" fmla="*/ 2807433 h 3396945"/>
              <a:gd name="connsiteX8" fmla="*/ 1154 w 3527009"/>
              <a:gd name="connsiteY8" fmla="*/ 263715 h 3396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27009" h="3396945">
                <a:moveTo>
                  <a:pt x="1154" y="263715"/>
                </a:moveTo>
                <a:cubicBezTo>
                  <a:pt x="1154" y="-46082"/>
                  <a:pt x="252294" y="2815"/>
                  <a:pt x="562091" y="2815"/>
                </a:cubicBezTo>
                <a:lnTo>
                  <a:pt x="2964918" y="2815"/>
                </a:lnTo>
                <a:cubicBezTo>
                  <a:pt x="3274715" y="2815"/>
                  <a:pt x="3525855" y="-31795"/>
                  <a:pt x="3525855" y="278002"/>
                </a:cubicBezTo>
                <a:lnTo>
                  <a:pt x="3525855" y="2807433"/>
                </a:lnTo>
                <a:cubicBezTo>
                  <a:pt x="3525855" y="3117230"/>
                  <a:pt x="3560465" y="3382658"/>
                  <a:pt x="3250668" y="3382658"/>
                </a:cubicBezTo>
                <a:lnTo>
                  <a:pt x="276341" y="3396945"/>
                </a:lnTo>
                <a:cubicBezTo>
                  <a:pt x="-33456" y="3396945"/>
                  <a:pt x="1154" y="3117230"/>
                  <a:pt x="1154" y="2807433"/>
                </a:cubicBezTo>
                <a:lnTo>
                  <a:pt x="1154" y="263715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solidFill>
              <a:schemeClr val="tx1">
                <a:lumMod val="85000"/>
                <a:lumOff val="1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DF641C3-354E-4BF2-A34A-36C203754DBB}"/>
              </a:ext>
            </a:extLst>
          </p:cNvPr>
          <p:cNvSpPr/>
          <p:nvPr/>
        </p:nvSpPr>
        <p:spPr>
          <a:xfrm>
            <a:off x="4856581" y="2657586"/>
            <a:ext cx="2360853" cy="368967"/>
          </a:xfrm>
          <a:prstGeom prst="roundRect">
            <a:avLst/>
          </a:prstGeom>
          <a:solidFill>
            <a:schemeClr val="bg1">
              <a:lumMod val="75000"/>
              <a:alpha val="10000"/>
            </a:schemeClr>
          </a:solidFill>
          <a:ln>
            <a:solidFill>
              <a:schemeClr val="tx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Password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2C8F4A-01F3-43A6-A4EF-094ADDDE57D8}"/>
              </a:ext>
            </a:extLst>
          </p:cNvPr>
          <p:cNvSpPr txBox="1"/>
          <p:nvPr/>
        </p:nvSpPr>
        <p:spPr>
          <a:xfrm>
            <a:off x="4241448" y="1790574"/>
            <a:ext cx="35270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Please Enter Your New Password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FACBAE6-F0DE-4C72-B5EC-BB535422D57A}"/>
              </a:ext>
            </a:extLst>
          </p:cNvPr>
          <p:cNvSpPr/>
          <p:nvPr/>
        </p:nvSpPr>
        <p:spPr>
          <a:xfrm>
            <a:off x="4856582" y="3422793"/>
            <a:ext cx="2360853" cy="368967"/>
          </a:xfrm>
          <a:prstGeom prst="roundRect">
            <a:avLst/>
          </a:prstGeom>
          <a:solidFill>
            <a:schemeClr val="bg1">
              <a:lumMod val="75000"/>
              <a:alpha val="10000"/>
            </a:schemeClr>
          </a:solidFill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Verify Password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CAF4929-2AB1-4066-9549-34EED457249C}"/>
              </a:ext>
            </a:extLst>
          </p:cNvPr>
          <p:cNvSpPr/>
          <p:nvPr/>
        </p:nvSpPr>
        <p:spPr>
          <a:xfrm>
            <a:off x="5358996" y="4395121"/>
            <a:ext cx="1291918" cy="353341"/>
          </a:xfrm>
          <a:prstGeom prst="roundRect">
            <a:avLst/>
          </a:prstGeom>
          <a:solidFill>
            <a:schemeClr val="bg1">
              <a:lumMod val="75000"/>
              <a:alpha val="10000"/>
            </a:schemeClr>
          </a:solidFill>
          <a:ln>
            <a:solidFill>
              <a:schemeClr val="tx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14925B8-6A0C-4C3F-9B42-00DA0CFEDF2C}"/>
              </a:ext>
            </a:extLst>
          </p:cNvPr>
          <p:cNvSpPr/>
          <p:nvPr/>
        </p:nvSpPr>
        <p:spPr>
          <a:xfrm>
            <a:off x="349468" y="5422773"/>
            <a:ext cx="2828071" cy="1154778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solidFill>
              <a:schemeClr val="tx1">
                <a:lumMod val="85000"/>
                <a:lumOff val="1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 E-mail has been sent, click the link to reset your password!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FF17E00-2401-478D-B3EF-62B0CC1ECD6F}"/>
              </a:ext>
            </a:extLst>
          </p:cNvPr>
          <p:cNvSpPr/>
          <p:nvPr/>
        </p:nvSpPr>
        <p:spPr>
          <a:xfrm>
            <a:off x="9669059" y="4423487"/>
            <a:ext cx="1291918" cy="353341"/>
          </a:xfrm>
          <a:prstGeom prst="roundRect">
            <a:avLst/>
          </a:prstGeom>
          <a:solidFill>
            <a:schemeClr val="bg1">
              <a:lumMod val="75000"/>
              <a:alpha val="10000"/>
            </a:schemeClr>
          </a:solidFill>
          <a:ln>
            <a:solidFill>
              <a:schemeClr val="tx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EB4119-777A-47B1-AF59-FF975BCF2513}"/>
              </a:ext>
            </a:extLst>
          </p:cNvPr>
          <p:cNvSpPr txBox="1"/>
          <p:nvPr/>
        </p:nvSpPr>
        <p:spPr>
          <a:xfrm>
            <a:off x="8900982" y="2775458"/>
            <a:ext cx="28280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At Least Six Characters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One Uppercase Letter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One Lowercase Letter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Unused Password</a:t>
            </a:r>
          </a:p>
        </p:txBody>
      </p:sp>
    </p:spTree>
    <p:extLst>
      <p:ext uri="{BB962C8B-B14F-4D97-AF65-F5344CB8AC3E}">
        <p14:creationId xmlns:p14="http://schemas.microsoft.com/office/powerpoint/2010/main" val="3698936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A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: Rounded Corners 11">
            <a:extLst>
              <a:ext uri="{FF2B5EF4-FFF2-40B4-BE49-F238E27FC236}">
                <a16:creationId xmlns:a16="http://schemas.microsoft.com/office/drawing/2014/main" id="{5C7B8CF9-602A-4049-B107-883C8245E520}"/>
              </a:ext>
            </a:extLst>
          </p:cNvPr>
          <p:cNvSpPr/>
          <p:nvPr/>
        </p:nvSpPr>
        <p:spPr>
          <a:xfrm>
            <a:off x="4380120" y="1730528"/>
            <a:ext cx="3527009" cy="2773740"/>
          </a:xfrm>
          <a:custGeom>
            <a:avLst/>
            <a:gdLst>
              <a:gd name="connsiteX0" fmla="*/ 0 w 3524701"/>
              <a:gd name="connsiteY0" fmla="*/ 560937 h 3365555"/>
              <a:gd name="connsiteX1" fmla="*/ 560937 w 3524701"/>
              <a:gd name="connsiteY1" fmla="*/ 0 h 3365555"/>
              <a:gd name="connsiteX2" fmla="*/ 2963764 w 3524701"/>
              <a:gd name="connsiteY2" fmla="*/ 0 h 3365555"/>
              <a:gd name="connsiteX3" fmla="*/ 3524701 w 3524701"/>
              <a:gd name="connsiteY3" fmla="*/ 560937 h 3365555"/>
              <a:gd name="connsiteX4" fmla="*/ 3524701 w 3524701"/>
              <a:gd name="connsiteY4" fmla="*/ 2804618 h 3365555"/>
              <a:gd name="connsiteX5" fmla="*/ 2963764 w 3524701"/>
              <a:gd name="connsiteY5" fmla="*/ 3365555 h 3365555"/>
              <a:gd name="connsiteX6" fmla="*/ 560937 w 3524701"/>
              <a:gd name="connsiteY6" fmla="*/ 3365555 h 3365555"/>
              <a:gd name="connsiteX7" fmla="*/ 0 w 3524701"/>
              <a:gd name="connsiteY7" fmla="*/ 2804618 h 3365555"/>
              <a:gd name="connsiteX8" fmla="*/ 0 w 3524701"/>
              <a:gd name="connsiteY8" fmla="*/ 560937 h 3365555"/>
              <a:gd name="connsiteX0" fmla="*/ 0 w 3524701"/>
              <a:gd name="connsiteY0" fmla="*/ 263714 h 3368369"/>
              <a:gd name="connsiteX1" fmla="*/ 560937 w 3524701"/>
              <a:gd name="connsiteY1" fmla="*/ 2814 h 3368369"/>
              <a:gd name="connsiteX2" fmla="*/ 2963764 w 3524701"/>
              <a:gd name="connsiteY2" fmla="*/ 2814 h 3368369"/>
              <a:gd name="connsiteX3" fmla="*/ 3524701 w 3524701"/>
              <a:gd name="connsiteY3" fmla="*/ 563751 h 3368369"/>
              <a:gd name="connsiteX4" fmla="*/ 3524701 w 3524701"/>
              <a:gd name="connsiteY4" fmla="*/ 2807432 h 3368369"/>
              <a:gd name="connsiteX5" fmla="*/ 2963764 w 3524701"/>
              <a:gd name="connsiteY5" fmla="*/ 3368369 h 3368369"/>
              <a:gd name="connsiteX6" fmla="*/ 560937 w 3524701"/>
              <a:gd name="connsiteY6" fmla="*/ 3368369 h 3368369"/>
              <a:gd name="connsiteX7" fmla="*/ 0 w 3524701"/>
              <a:gd name="connsiteY7" fmla="*/ 2807432 h 3368369"/>
              <a:gd name="connsiteX8" fmla="*/ 0 w 3524701"/>
              <a:gd name="connsiteY8" fmla="*/ 263714 h 3368369"/>
              <a:gd name="connsiteX0" fmla="*/ 0 w 3524701"/>
              <a:gd name="connsiteY0" fmla="*/ 273598 h 3378253"/>
              <a:gd name="connsiteX1" fmla="*/ 560937 w 3524701"/>
              <a:gd name="connsiteY1" fmla="*/ 12698 h 3378253"/>
              <a:gd name="connsiteX2" fmla="*/ 2963764 w 3524701"/>
              <a:gd name="connsiteY2" fmla="*/ 12698 h 3378253"/>
              <a:gd name="connsiteX3" fmla="*/ 3524701 w 3524701"/>
              <a:gd name="connsiteY3" fmla="*/ 230735 h 3378253"/>
              <a:gd name="connsiteX4" fmla="*/ 3524701 w 3524701"/>
              <a:gd name="connsiteY4" fmla="*/ 2817316 h 3378253"/>
              <a:gd name="connsiteX5" fmla="*/ 2963764 w 3524701"/>
              <a:gd name="connsiteY5" fmla="*/ 3378253 h 3378253"/>
              <a:gd name="connsiteX6" fmla="*/ 560937 w 3524701"/>
              <a:gd name="connsiteY6" fmla="*/ 3378253 h 3378253"/>
              <a:gd name="connsiteX7" fmla="*/ 0 w 3524701"/>
              <a:gd name="connsiteY7" fmla="*/ 2817316 h 3378253"/>
              <a:gd name="connsiteX8" fmla="*/ 0 w 3524701"/>
              <a:gd name="connsiteY8" fmla="*/ 273598 h 3378253"/>
              <a:gd name="connsiteX0" fmla="*/ 0 w 3524701"/>
              <a:gd name="connsiteY0" fmla="*/ 263715 h 3368370"/>
              <a:gd name="connsiteX1" fmla="*/ 560937 w 3524701"/>
              <a:gd name="connsiteY1" fmla="*/ 2815 h 3368370"/>
              <a:gd name="connsiteX2" fmla="*/ 2963764 w 3524701"/>
              <a:gd name="connsiteY2" fmla="*/ 2815 h 3368370"/>
              <a:gd name="connsiteX3" fmla="*/ 3524701 w 3524701"/>
              <a:gd name="connsiteY3" fmla="*/ 278002 h 3368370"/>
              <a:gd name="connsiteX4" fmla="*/ 3524701 w 3524701"/>
              <a:gd name="connsiteY4" fmla="*/ 2807433 h 3368370"/>
              <a:gd name="connsiteX5" fmla="*/ 2963764 w 3524701"/>
              <a:gd name="connsiteY5" fmla="*/ 3368370 h 3368370"/>
              <a:gd name="connsiteX6" fmla="*/ 560937 w 3524701"/>
              <a:gd name="connsiteY6" fmla="*/ 3368370 h 3368370"/>
              <a:gd name="connsiteX7" fmla="*/ 0 w 3524701"/>
              <a:gd name="connsiteY7" fmla="*/ 2807433 h 3368370"/>
              <a:gd name="connsiteX8" fmla="*/ 0 w 3524701"/>
              <a:gd name="connsiteY8" fmla="*/ 263715 h 3368370"/>
              <a:gd name="connsiteX0" fmla="*/ 1154 w 3525855"/>
              <a:gd name="connsiteY0" fmla="*/ 263715 h 3382658"/>
              <a:gd name="connsiteX1" fmla="*/ 562091 w 3525855"/>
              <a:gd name="connsiteY1" fmla="*/ 2815 h 3382658"/>
              <a:gd name="connsiteX2" fmla="*/ 2964918 w 3525855"/>
              <a:gd name="connsiteY2" fmla="*/ 2815 h 3382658"/>
              <a:gd name="connsiteX3" fmla="*/ 3525855 w 3525855"/>
              <a:gd name="connsiteY3" fmla="*/ 278002 h 3382658"/>
              <a:gd name="connsiteX4" fmla="*/ 3525855 w 3525855"/>
              <a:gd name="connsiteY4" fmla="*/ 2807433 h 3382658"/>
              <a:gd name="connsiteX5" fmla="*/ 2964918 w 3525855"/>
              <a:gd name="connsiteY5" fmla="*/ 3368370 h 3382658"/>
              <a:gd name="connsiteX6" fmla="*/ 276341 w 3525855"/>
              <a:gd name="connsiteY6" fmla="*/ 3382658 h 3382658"/>
              <a:gd name="connsiteX7" fmla="*/ 1154 w 3525855"/>
              <a:gd name="connsiteY7" fmla="*/ 2807433 h 3382658"/>
              <a:gd name="connsiteX8" fmla="*/ 1154 w 3525855"/>
              <a:gd name="connsiteY8" fmla="*/ 263715 h 3382658"/>
              <a:gd name="connsiteX0" fmla="*/ 1154 w 3525855"/>
              <a:gd name="connsiteY0" fmla="*/ 263715 h 3396945"/>
              <a:gd name="connsiteX1" fmla="*/ 562091 w 3525855"/>
              <a:gd name="connsiteY1" fmla="*/ 2815 h 3396945"/>
              <a:gd name="connsiteX2" fmla="*/ 2964918 w 3525855"/>
              <a:gd name="connsiteY2" fmla="*/ 2815 h 3396945"/>
              <a:gd name="connsiteX3" fmla="*/ 3525855 w 3525855"/>
              <a:gd name="connsiteY3" fmla="*/ 278002 h 3396945"/>
              <a:gd name="connsiteX4" fmla="*/ 3525855 w 3525855"/>
              <a:gd name="connsiteY4" fmla="*/ 2807433 h 3396945"/>
              <a:gd name="connsiteX5" fmla="*/ 2964918 w 3525855"/>
              <a:gd name="connsiteY5" fmla="*/ 3368370 h 3396945"/>
              <a:gd name="connsiteX6" fmla="*/ 276341 w 3525855"/>
              <a:gd name="connsiteY6" fmla="*/ 3396945 h 3396945"/>
              <a:gd name="connsiteX7" fmla="*/ 1154 w 3525855"/>
              <a:gd name="connsiteY7" fmla="*/ 2807433 h 3396945"/>
              <a:gd name="connsiteX8" fmla="*/ 1154 w 3525855"/>
              <a:gd name="connsiteY8" fmla="*/ 263715 h 3396945"/>
              <a:gd name="connsiteX0" fmla="*/ 1154 w 3525863"/>
              <a:gd name="connsiteY0" fmla="*/ 263715 h 3396945"/>
              <a:gd name="connsiteX1" fmla="*/ 562091 w 3525863"/>
              <a:gd name="connsiteY1" fmla="*/ 2815 h 3396945"/>
              <a:gd name="connsiteX2" fmla="*/ 2964918 w 3525863"/>
              <a:gd name="connsiteY2" fmla="*/ 2815 h 3396945"/>
              <a:gd name="connsiteX3" fmla="*/ 3525855 w 3525863"/>
              <a:gd name="connsiteY3" fmla="*/ 278002 h 3396945"/>
              <a:gd name="connsiteX4" fmla="*/ 3525855 w 3525863"/>
              <a:gd name="connsiteY4" fmla="*/ 2807433 h 3396945"/>
              <a:gd name="connsiteX5" fmla="*/ 3222093 w 3525863"/>
              <a:gd name="connsiteY5" fmla="*/ 3368370 h 3396945"/>
              <a:gd name="connsiteX6" fmla="*/ 276341 w 3525863"/>
              <a:gd name="connsiteY6" fmla="*/ 3396945 h 3396945"/>
              <a:gd name="connsiteX7" fmla="*/ 1154 w 3525863"/>
              <a:gd name="connsiteY7" fmla="*/ 2807433 h 3396945"/>
              <a:gd name="connsiteX8" fmla="*/ 1154 w 3525863"/>
              <a:gd name="connsiteY8" fmla="*/ 263715 h 3396945"/>
              <a:gd name="connsiteX0" fmla="*/ 1154 w 3527009"/>
              <a:gd name="connsiteY0" fmla="*/ 263715 h 3396945"/>
              <a:gd name="connsiteX1" fmla="*/ 562091 w 3527009"/>
              <a:gd name="connsiteY1" fmla="*/ 2815 h 3396945"/>
              <a:gd name="connsiteX2" fmla="*/ 2964918 w 3527009"/>
              <a:gd name="connsiteY2" fmla="*/ 2815 h 3396945"/>
              <a:gd name="connsiteX3" fmla="*/ 3525855 w 3527009"/>
              <a:gd name="connsiteY3" fmla="*/ 278002 h 3396945"/>
              <a:gd name="connsiteX4" fmla="*/ 3525855 w 3527009"/>
              <a:gd name="connsiteY4" fmla="*/ 2807433 h 3396945"/>
              <a:gd name="connsiteX5" fmla="*/ 3250668 w 3527009"/>
              <a:gd name="connsiteY5" fmla="*/ 3368370 h 3396945"/>
              <a:gd name="connsiteX6" fmla="*/ 276341 w 3527009"/>
              <a:gd name="connsiteY6" fmla="*/ 3396945 h 3396945"/>
              <a:gd name="connsiteX7" fmla="*/ 1154 w 3527009"/>
              <a:gd name="connsiteY7" fmla="*/ 2807433 h 3396945"/>
              <a:gd name="connsiteX8" fmla="*/ 1154 w 3527009"/>
              <a:gd name="connsiteY8" fmla="*/ 263715 h 3396945"/>
              <a:gd name="connsiteX0" fmla="*/ 1154 w 3527009"/>
              <a:gd name="connsiteY0" fmla="*/ 263715 h 3396945"/>
              <a:gd name="connsiteX1" fmla="*/ 562091 w 3527009"/>
              <a:gd name="connsiteY1" fmla="*/ 2815 h 3396945"/>
              <a:gd name="connsiteX2" fmla="*/ 2964918 w 3527009"/>
              <a:gd name="connsiteY2" fmla="*/ 2815 h 3396945"/>
              <a:gd name="connsiteX3" fmla="*/ 3525855 w 3527009"/>
              <a:gd name="connsiteY3" fmla="*/ 278002 h 3396945"/>
              <a:gd name="connsiteX4" fmla="*/ 3525855 w 3527009"/>
              <a:gd name="connsiteY4" fmla="*/ 2807433 h 3396945"/>
              <a:gd name="connsiteX5" fmla="*/ 3250668 w 3527009"/>
              <a:gd name="connsiteY5" fmla="*/ 3368370 h 3396945"/>
              <a:gd name="connsiteX6" fmla="*/ 276341 w 3527009"/>
              <a:gd name="connsiteY6" fmla="*/ 3396945 h 3396945"/>
              <a:gd name="connsiteX7" fmla="*/ 1154 w 3527009"/>
              <a:gd name="connsiteY7" fmla="*/ 2807433 h 3396945"/>
              <a:gd name="connsiteX8" fmla="*/ 1154 w 3527009"/>
              <a:gd name="connsiteY8" fmla="*/ 263715 h 3396945"/>
              <a:gd name="connsiteX0" fmla="*/ 1154 w 3527009"/>
              <a:gd name="connsiteY0" fmla="*/ 263715 h 3396945"/>
              <a:gd name="connsiteX1" fmla="*/ 562091 w 3527009"/>
              <a:gd name="connsiteY1" fmla="*/ 2815 h 3396945"/>
              <a:gd name="connsiteX2" fmla="*/ 2964918 w 3527009"/>
              <a:gd name="connsiteY2" fmla="*/ 2815 h 3396945"/>
              <a:gd name="connsiteX3" fmla="*/ 3525855 w 3527009"/>
              <a:gd name="connsiteY3" fmla="*/ 278002 h 3396945"/>
              <a:gd name="connsiteX4" fmla="*/ 3525855 w 3527009"/>
              <a:gd name="connsiteY4" fmla="*/ 2807433 h 3396945"/>
              <a:gd name="connsiteX5" fmla="*/ 3250668 w 3527009"/>
              <a:gd name="connsiteY5" fmla="*/ 3382658 h 3396945"/>
              <a:gd name="connsiteX6" fmla="*/ 276341 w 3527009"/>
              <a:gd name="connsiteY6" fmla="*/ 3396945 h 3396945"/>
              <a:gd name="connsiteX7" fmla="*/ 1154 w 3527009"/>
              <a:gd name="connsiteY7" fmla="*/ 2807433 h 3396945"/>
              <a:gd name="connsiteX8" fmla="*/ 1154 w 3527009"/>
              <a:gd name="connsiteY8" fmla="*/ 263715 h 3396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27009" h="3396945">
                <a:moveTo>
                  <a:pt x="1154" y="263715"/>
                </a:moveTo>
                <a:cubicBezTo>
                  <a:pt x="1154" y="-46082"/>
                  <a:pt x="252294" y="2815"/>
                  <a:pt x="562091" y="2815"/>
                </a:cubicBezTo>
                <a:lnTo>
                  <a:pt x="2964918" y="2815"/>
                </a:lnTo>
                <a:cubicBezTo>
                  <a:pt x="3274715" y="2815"/>
                  <a:pt x="3525855" y="-31795"/>
                  <a:pt x="3525855" y="278002"/>
                </a:cubicBezTo>
                <a:lnTo>
                  <a:pt x="3525855" y="2807433"/>
                </a:lnTo>
                <a:cubicBezTo>
                  <a:pt x="3525855" y="3117230"/>
                  <a:pt x="3560465" y="3382658"/>
                  <a:pt x="3250668" y="3382658"/>
                </a:cubicBezTo>
                <a:lnTo>
                  <a:pt x="276341" y="3396945"/>
                </a:lnTo>
                <a:cubicBezTo>
                  <a:pt x="-33456" y="3396945"/>
                  <a:pt x="1154" y="3117230"/>
                  <a:pt x="1154" y="2807433"/>
                </a:cubicBezTo>
                <a:lnTo>
                  <a:pt x="1154" y="263715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solidFill>
              <a:schemeClr val="tx1">
                <a:lumMod val="85000"/>
                <a:lumOff val="1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CE51A3-EE75-449F-B8FA-009CA98B1BAC}"/>
              </a:ext>
            </a:extLst>
          </p:cNvPr>
          <p:cNvSpPr txBox="1"/>
          <p:nvPr/>
        </p:nvSpPr>
        <p:spPr>
          <a:xfrm>
            <a:off x="4257675" y="128588"/>
            <a:ext cx="41132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</a:rPr>
              <a:t>Main Account Signup</a:t>
            </a:r>
          </a:p>
          <a:p>
            <a:pPr algn="ctr"/>
            <a:r>
              <a:rPr lang="en-US" sz="3200" u="sng" dirty="0">
                <a:solidFill>
                  <a:schemeClr val="bg1"/>
                </a:solidFill>
              </a:rPr>
              <a:t>Popup Box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C4802B-7AC7-4EF0-B358-008686EA7C8F}"/>
              </a:ext>
            </a:extLst>
          </p:cNvPr>
          <p:cNvSpPr txBox="1"/>
          <p:nvPr/>
        </p:nvSpPr>
        <p:spPr>
          <a:xfrm>
            <a:off x="4380120" y="1934922"/>
            <a:ext cx="35270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solidFill>
                  <a:schemeClr val="bg1"/>
                </a:solidFill>
              </a:rPr>
              <a:t>Password Requirements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At Least Six Characters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One Uppercase Letter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One Lowercase Letter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 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09ADC6F-E575-422A-AEB0-1F27724D6BF8}"/>
              </a:ext>
            </a:extLst>
          </p:cNvPr>
          <p:cNvSpPr/>
          <p:nvPr/>
        </p:nvSpPr>
        <p:spPr>
          <a:xfrm>
            <a:off x="5497665" y="3936227"/>
            <a:ext cx="1291918" cy="353341"/>
          </a:xfrm>
          <a:prstGeom prst="roundRect">
            <a:avLst/>
          </a:prstGeom>
          <a:solidFill>
            <a:schemeClr val="bg1">
              <a:lumMod val="75000"/>
              <a:alpha val="10000"/>
            </a:schemeClr>
          </a:solidFill>
          <a:ln>
            <a:solidFill>
              <a:schemeClr val="tx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2498231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A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5246AB2-E1B1-40B3-B8E7-CA0FF4EA6B2C}"/>
              </a:ext>
            </a:extLst>
          </p:cNvPr>
          <p:cNvSpPr/>
          <p:nvPr/>
        </p:nvSpPr>
        <p:spPr>
          <a:xfrm>
            <a:off x="4057649" y="0"/>
            <a:ext cx="4171947" cy="6858000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9444B5-8FFB-40AB-97F6-485D1ED4DEC2}"/>
              </a:ext>
            </a:extLst>
          </p:cNvPr>
          <p:cNvSpPr/>
          <p:nvPr/>
        </p:nvSpPr>
        <p:spPr>
          <a:xfrm>
            <a:off x="4057646" y="6521805"/>
            <a:ext cx="4171946" cy="342908"/>
          </a:xfrm>
          <a:prstGeom prst="rect">
            <a:avLst/>
          </a:prstGeom>
          <a:solidFill>
            <a:schemeClr val="tx1">
              <a:alpha val="1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C49A87-E862-4525-AFD9-D432EC996727}"/>
              </a:ext>
            </a:extLst>
          </p:cNvPr>
          <p:cNvSpPr/>
          <p:nvPr/>
        </p:nvSpPr>
        <p:spPr>
          <a:xfrm>
            <a:off x="4057646" y="0"/>
            <a:ext cx="4171947" cy="58578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E0994F-17EB-4180-B8F8-51EED7565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3262" y="0"/>
            <a:ext cx="5800724" cy="58578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Green Beans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CE51A3-EE75-449F-B8FA-009CA98B1BAC}"/>
              </a:ext>
            </a:extLst>
          </p:cNvPr>
          <p:cNvSpPr txBox="1"/>
          <p:nvPr/>
        </p:nvSpPr>
        <p:spPr>
          <a:xfrm>
            <a:off x="101600" y="270933"/>
            <a:ext cx="31399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</a:rPr>
              <a:t>Create Main Account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5DA3E3-3296-4DF5-AB91-139D5E9CD64D}"/>
              </a:ext>
            </a:extLst>
          </p:cNvPr>
          <p:cNvSpPr txBox="1"/>
          <p:nvPr/>
        </p:nvSpPr>
        <p:spPr>
          <a:xfrm>
            <a:off x="4057645" y="1563478"/>
            <a:ext cx="1504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First Name: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594AE3-C48D-4761-81A5-D67A771773C6}"/>
              </a:ext>
            </a:extLst>
          </p:cNvPr>
          <p:cNvSpPr txBox="1"/>
          <p:nvPr/>
        </p:nvSpPr>
        <p:spPr>
          <a:xfrm>
            <a:off x="4057646" y="2261168"/>
            <a:ext cx="1504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Last Name: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756729-8270-4F78-89E3-4E2338B800A7}"/>
              </a:ext>
            </a:extLst>
          </p:cNvPr>
          <p:cNvSpPr txBox="1"/>
          <p:nvPr/>
        </p:nvSpPr>
        <p:spPr>
          <a:xfrm>
            <a:off x="4079679" y="2883787"/>
            <a:ext cx="1614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Email: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4D11EF5-78FB-46FA-957C-B56FC520E340}"/>
              </a:ext>
            </a:extLst>
          </p:cNvPr>
          <p:cNvSpPr/>
          <p:nvPr/>
        </p:nvSpPr>
        <p:spPr>
          <a:xfrm>
            <a:off x="4165600" y="700222"/>
            <a:ext cx="3933349" cy="353756"/>
          </a:xfrm>
          <a:prstGeom prst="rect">
            <a:avLst/>
          </a:prstGeom>
          <a:solidFill>
            <a:schemeClr val="tx1">
              <a:alpha val="1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Your Account!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14485AD-D09E-4482-907D-11B90A68BC10}"/>
              </a:ext>
            </a:extLst>
          </p:cNvPr>
          <p:cNvSpPr/>
          <p:nvPr/>
        </p:nvSpPr>
        <p:spPr>
          <a:xfrm>
            <a:off x="5598365" y="1625498"/>
            <a:ext cx="2082419" cy="335313"/>
          </a:xfrm>
          <a:prstGeom prst="roundRect">
            <a:avLst/>
          </a:prstGeom>
          <a:solidFill>
            <a:schemeClr val="tx1">
              <a:alpha val="1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4F36739-C70B-4CE7-B767-6F5C8A08A824}"/>
              </a:ext>
            </a:extLst>
          </p:cNvPr>
          <p:cNvSpPr/>
          <p:nvPr/>
        </p:nvSpPr>
        <p:spPr>
          <a:xfrm>
            <a:off x="5598365" y="2260993"/>
            <a:ext cx="2082419" cy="335313"/>
          </a:xfrm>
          <a:prstGeom prst="roundRect">
            <a:avLst/>
          </a:prstGeom>
          <a:solidFill>
            <a:schemeClr val="tx1">
              <a:alpha val="1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25D9E5D-49C4-429B-92F6-25300990148B}"/>
              </a:ext>
            </a:extLst>
          </p:cNvPr>
          <p:cNvSpPr/>
          <p:nvPr/>
        </p:nvSpPr>
        <p:spPr>
          <a:xfrm>
            <a:off x="5598365" y="2900797"/>
            <a:ext cx="2082419" cy="335313"/>
          </a:xfrm>
          <a:prstGeom prst="roundRect">
            <a:avLst/>
          </a:prstGeom>
          <a:solidFill>
            <a:schemeClr val="tx1">
              <a:alpha val="1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78D9BD-8CFC-4050-8FB9-BE7D1528EE36}"/>
              </a:ext>
            </a:extLst>
          </p:cNvPr>
          <p:cNvSpPr txBox="1"/>
          <p:nvPr/>
        </p:nvSpPr>
        <p:spPr>
          <a:xfrm>
            <a:off x="4079679" y="3513170"/>
            <a:ext cx="1614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Re-Email: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5ECBD26-B6D1-4650-BC2F-2ED5C6779CBD}"/>
              </a:ext>
            </a:extLst>
          </p:cNvPr>
          <p:cNvSpPr/>
          <p:nvPr/>
        </p:nvSpPr>
        <p:spPr>
          <a:xfrm>
            <a:off x="5598365" y="3530179"/>
            <a:ext cx="2082419" cy="335313"/>
          </a:xfrm>
          <a:prstGeom prst="roundRect">
            <a:avLst/>
          </a:prstGeom>
          <a:solidFill>
            <a:schemeClr val="tx1">
              <a:alpha val="1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24B285-7FB8-4AB7-80E6-1AA3DEC21917}"/>
              </a:ext>
            </a:extLst>
          </p:cNvPr>
          <p:cNvSpPr txBox="1"/>
          <p:nvPr/>
        </p:nvSpPr>
        <p:spPr>
          <a:xfrm>
            <a:off x="4079679" y="4175256"/>
            <a:ext cx="1614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Password: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C151C26-03BF-4620-A1E7-7F0CF7FBB92A}"/>
              </a:ext>
            </a:extLst>
          </p:cNvPr>
          <p:cNvSpPr/>
          <p:nvPr/>
        </p:nvSpPr>
        <p:spPr>
          <a:xfrm>
            <a:off x="5598365" y="4181783"/>
            <a:ext cx="2082419" cy="335313"/>
          </a:xfrm>
          <a:prstGeom prst="roundRect">
            <a:avLst/>
          </a:prstGeom>
          <a:solidFill>
            <a:schemeClr val="tx1">
              <a:alpha val="1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B2097DE-EAA4-48C9-830E-DC861BA2B5F3}"/>
              </a:ext>
            </a:extLst>
          </p:cNvPr>
          <p:cNvSpPr/>
          <p:nvPr/>
        </p:nvSpPr>
        <p:spPr>
          <a:xfrm>
            <a:off x="5454506" y="5882159"/>
            <a:ext cx="1355535" cy="369332"/>
          </a:xfrm>
          <a:prstGeom prst="roundRect">
            <a:avLst/>
          </a:prstGeom>
          <a:solidFill>
            <a:schemeClr val="tx1">
              <a:alpha val="4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9903CF-9AC5-4384-9115-70478CA4D7DB}"/>
              </a:ext>
            </a:extLst>
          </p:cNvPr>
          <p:cNvSpPr txBox="1"/>
          <p:nvPr/>
        </p:nvSpPr>
        <p:spPr>
          <a:xfrm>
            <a:off x="4096904" y="4799368"/>
            <a:ext cx="159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Re-Password: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19564FD-96E6-422C-ACCD-E4DCA6FD5D06}"/>
              </a:ext>
            </a:extLst>
          </p:cNvPr>
          <p:cNvSpPr/>
          <p:nvPr/>
        </p:nvSpPr>
        <p:spPr>
          <a:xfrm>
            <a:off x="5598365" y="4821295"/>
            <a:ext cx="2082419" cy="335313"/>
          </a:xfrm>
          <a:prstGeom prst="roundRect">
            <a:avLst/>
          </a:prstGeom>
          <a:solidFill>
            <a:schemeClr val="tx1">
              <a:alpha val="1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3AC4236-EC07-4532-945F-DE2921F88E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253" y="6564482"/>
            <a:ext cx="257553" cy="2575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FB42F9B-F75F-44A7-B7B5-9A1FC77A76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193" y="6564482"/>
            <a:ext cx="256032" cy="25603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0F8A913-C9CE-4704-B5F9-5EA44DBBDB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146" y="6570430"/>
            <a:ext cx="256032" cy="25603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88D79F7-4C14-4DB8-8683-6E55587F31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099" y="6564482"/>
            <a:ext cx="256032" cy="25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328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A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5246AB2-E1B1-40B3-B8E7-CA0FF4EA6B2C}"/>
              </a:ext>
            </a:extLst>
          </p:cNvPr>
          <p:cNvSpPr/>
          <p:nvPr/>
        </p:nvSpPr>
        <p:spPr>
          <a:xfrm>
            <a:off x="4057649" y="0"/>
            <a:ext cx="4171947" cy="6858000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C49A87-E862-4525-AFD9-D432EC996727}"/>
              </a:ext>
            </a:extLst>
          </p:cNvPr>
          <p:cNvSpPr/>
          <p:nvPr/>
        </p:nvSpPr>
        <p:spPr>
          <a:xfrm>
            <a:off x="4057646" y="0"/>
            <a:ext cx="4171947" cy="58578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E0994F-17EB-4180-B8F8-51EED7565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3262" y="0"/>
            <a:ext cx="5800724" cy="58578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Green Beans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9444B5-8FFB-40AB-97F6-485D1ED4DEC2}"/>
              </a:ext>
            </a:extLst>
          </p:cNvPr>
          <p:cNvSpPr/>
          <p:nvPr/>
        </p:nvSpPr>
        <p:spPr>
          <a:xfrm>
            <a:off x="4057646" y="6521805"/>
            <a:ext cx="4171946" cy="342908"/>
          </a:xfrm>
          <a:prstGeom prst="rect">
            <a:avLst/>
          </a:prstGeom>
          <a:solidFill>
            <a:schemeClr val="tx1">
              <a:alpha val="1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CE51A3-EE75-449F-B8FA-009CA98B1BAC}"/>
              </a:ext>
            </a:extLst>
          </p:cNvPr>
          <p:cNvSpPr txBox="1"/>
          <p:nvPr/>
        </p:nvSpPr>
        <p:spPr>
          <a:xfrm>
            <a:off x="101600" y="270933"/>
            <a:ext cx="31399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</a:rPr>
              <a:t>Password Reset Page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5DA3E3-3296-4DF5-AB91-139D5E9CD64D}"/>
              </a:ext>
            </a:extLst>
          </p:cNvPr>
          <p:cNvSpPr txBox="1"/>
          <p:nvPr/>
        </p:nvSpPr>
        <p:spPr>
          <a:xfrm>
            <a:off x="4057645" y="1768079"/>
            <a:ext cx="4171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Forgot your password?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Enter your account email below: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4D11EF5-78FB-46FA-957C-B56FC520E340}"/>
              </a:ext>
            </a:extLst>
          </p:cNvPr>
          <p:cNvSpPr/>
          <p:nvPr/>
        </p:nvSpPr>
        <p:spPr>
          <a:xfrm>
            <a:off x="4165600" y="700222"/>
            <a:ext cx="3933349" cy="353756"/>
          </a:xfrm>
          <a:prstGeom prst="rect">
            <a:avLst/>
          </a:prstGeom>
          <a:solidFill>
            <a:schemeClr val="tx1">
              <a:alpha val="1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Reset Login / Password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14485AD-D09E-4482-907D-11B90A68BC10}"/>
              </a:ext>
            </a:extLst>
          </p:cNvPr>
          <p:cNvSpPr/>
          <p:nvPr/>
        </p:nvSpPr>
        <p:spPr>
          <a:xfrm>
            <a:off x="4708608" y="2593315"/>
            <a:ext cx="2870018" cy="342907"/>
          </a:xfrm>
          <a:prstGeom prst="roundRect">
            <a:avLst/>
          </a:prstGeom>
          <a:solidFill>
            <a:schemeClr val="tx1">
              <a:alpha val="1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500193D-B5AD-4AC1-8AE4-4FC5E9828DAF}"/>
              </a:ext>
            </a:extLst>
          </p:cNvPr>
          <p:cNvSpPr/>
          <p:nvPr/>
        </p:nvSpPr>
        <p:spPr>
          <a:xfrm>
            <a:off x="5454506" y="5882159"/>
            <a:ext cx="1355535" cy="369332"/>
          </a:xfrm>
          <a:prstGeom prst="roundRect">
            <a:avLst/>
          </a:prstGeom>
          <a:solidFill>
            <a:schemeClr val="tx1">
              <a:alpha val="4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F8AD1F5-D490-4599-876C-9D01DC623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253" y="6564482"/>
            <a:ext cx="257553" cy="25755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58DDCBC-1102-4CE0-A44A-62CDECDF11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193" y="6564482"/>
            <a:ext cx="256032" cy="25603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3833CD7-F612-4568-A095-B50679849D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146" y="6570430"/>
            <a:ext cx="256032" cy="25603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7129CDC-F774-4092-B359-FCC1B27323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099" y="6564482"/>
            <a:ext cx="256032" cy="25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540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A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5246AB2-E1B1-40B3-B8E7-CA0FF4EA6B2C}"/>
              </a:ext>
            </a:extLst>
          </p:cNvPr>
          <p:cNvSpPr/>
          <p:nvPr/>
        </p:nvSpPr>
        <p:spPr>
          <a:xfrm>
            <a:off x="4057649" y="0"/>
            <a:ext cx="4171947" cy="6858000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C49A87-E862-4525-AFD9-D432EC996727}"/>
              </a:ext>
            </a:extLst>
          </p:cNvPr>
          <p:cNvSpPr/>
          <p:nvPr/>
        </p:nvSpPr>
        <p:spPr>
          <a:xfrm>
            <a:off x="4057646" y="0"/>
            <a:ext cx="4171947" cy="58578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E0994F-17EB-4180-B8F8-51EED7565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3262" y="0"/>
            <a:ext cx="5800724" cy="58578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Green Beans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5C87016-17F8-4EC4-83DC-E57FBCD1387D}"/>
              </a:ext>
            </a:extLst>
          </p:cNvPr>
          <p:cNvSpPr/>
          <p:nvPr/>
        </p:nvSpPr>
        <p:spPr>
          <a:xfrm>
            <a:off x="4229091" y="714683"/>
            <a:ext cx="3829051" cy="342900"/>
          </a:xfrm>
          <a:prstGeom prst="roundRect">
            <a:avLst/>
          </a:prstGeom>
          <a:solidFill>
            <a:schemeClr val="tx1">
              <a:alpha val="1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Search Account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8C2542-4B94-4E7A-8F36-4632151C5C62}"/>
              </a:ext>
            </a:extLst>
          </p:cNvPr>
          <p:cNvSpPr/>
          <p:nvPr/>
        </p:nvSpPr>
        <p:spPr>
          <a:xfrm>
            <a:off x="4229091" y="1555180"/>
            <a:ext cx="3829051" cy="4788031"/>
          </a:xfrm>
          <a:prstGeom prst="rect">
            <a:avLst/>
          </a:prstGeom>
          <a:solidFill>
            <a:schemeClr val="tx1">
              <a:alpha val="1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7897912-C031-41EA-8C4D-94EECA056A93}"/>
              </a:ext>
            </a:extLst>
          </p:cNvPr>
          <p:cNvCxnSpPr/>
          <p:nvPr/>
        </p:nvCxnSpPr>
        <p:spPr>
          <a:xfrm>
            <a:off x="4772025" y="714683"/>
            <a:ext cx="0" cy="342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38AC3AFC-FAE6-4FF8-8BB8-446EB0EEC8FD}"/>
              </a:ext>
            </a:extLst>
          </p:cNvPr>
          <p:cNvSpPr/>
          <p:nvPr/>
        </p:nvSpPr>
        <p:spPr>
          <a:xfrm>
            <a:off x="4057646" y="6515100"/>
            <a:ext cx="4171935" cy="348133"/>
          </a:xfrm>
          <a:prstGeom prst="rect">
            <a:avLst/>
          </a:prstGeom>
          <a:solidFill>
            <a:schemeClr val="tx1">
              <a:alpha val="1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CE51A3-EE75-449F-B8FA-009CA98B1BAC}"/>
              </a:ext>
            </a:extLst>
          </p:cNvPr>
          <p:cNvSpPr txBox="1"/>
          <p:nvPr/>
        </p:nvSpPr>
        <p:spPr>
          <a:xfrm>
            <a:off x="101600" y="270933"/>
            <a:ext cx="31399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</a:rPr>
              <a:t>Main Account Page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5FD2F5-CCB7-47B2-BF27-1173452EC7D9}"/>
              </a:ext>
            </a:extLst>
          </p:cNvPr>
          <p:cNvCxnSpPr>
            <a:cxnSpLocks/>
          </p:cNvCxnSpPr>
          <p:nvPr/>
        </p:nvCxnSpPr>
        <p:spPr>
          <a:xfrm>
            <a:off x="4234769" y="2026355"/>
            <a:ext cx="38290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0996A4D-7A48-453D-AE88-98AFCC9A0774}"/>
              </a:ext>
            </a:extLst>
          </p:cNvPr>
          <p:cNvSpPr txBox="1"/>
          <p:nvPr/>
        </p:nvSpPr>
        <p:spPr>
          <a:xfrm>
            <a:off x="4234775" y="1614501"/>
            <a:ext cx="3829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Stevie Wonder	               - 1763.05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EC3180-EECD-41FD-ADDC-ABB2EACB2051}"/>
              </a:ext>
            </a:extLst>
          </p:cNvPr>
          <p:cNvSpPr txBox="1"/>
          <p:nvPr/>
        </p:nvSpPr>
        <p:spPr>
          <a:xfrm>
            <a:off x="4057646" y="1142984"/>
            <a:ext cx="4171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</a:t>
            </a:r>
            <a:r>
              <a:rPr lang="en-US" dirty="0">
                <a:solidFill>
                  <a:schemeClr val="bg1"/>
                </a:solidFill>
              </a:rPr>
              <a:t>Account Owner                    Loss / Gain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0F191BB-BC1F-47E8-AC21-B5218F9DC2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253" y="6564482"/>
            <a:ext cx="257553" cy="25755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D43CCE3-2F56-4491-9E0E-D16CFBB80D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193" y="6564482"/>
            <a:ext cx="256032" cy="25603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9348395-0DCB-4C96-B5AC-534302F78F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146" y="6570430"/>
            <a:ext cx="256032" cy="25603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340A842-5C5F-4B1F-B36E-2911CA289B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099" y="6564482"/>
            <a:ext cx="256032" cy="25603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6B05811-4FF6-4F99-9230-FEF538A563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6" y="5963613"/>
            <a:ext cx="286676" cy="28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127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A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5246AB2-E1B1-40B3-B8E7-CA0FF4EA6B2C}"/>
              </a:ext>
            </a:extLst>
          </p:cNvPr>
          <p:cNvSpPr/>
          <p:nvPr/>
        </p:nvSpPr>
        <p:spPr>
          <a:xfrm>
            <a:off x="4057649" y="0"/>
            <a:ext cx="4171947" cy="6858000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C49A87-E862-4525-AFD9-D432EC996727}"/>
              </a:ext>
            </a:extLst>
          </p:cNvPr>
          <p:cNvSpPr/>
          <p:nvPr/>
        </p:nvSpPr>
        <p:spPr>
          <a:xfrm>
            <a:off x="4057646" y="0"/>
            <a:ext cx="4171947" cy="58578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E0994F-17EB-4180-B8F8-51EED7565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3262" y="0"/>
            <a:ext cx="5800724" cy="58578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Green Beans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9444B5-8FFB-40AB-97F6-485D1ED4DEC2}"/>
              </a:ext>
            </a:extLst>
          </p:cNvPr>
          <p:cNvSpPr/>
          <p:nvPr/>
        </p:nvSpPr>
        <p:spPr>
          <a:xfrm>
            <a:off x="4057646" y="6521805"/>
            <a:ext cx="4171946" cy="342908"/>
          </a:xfrm>
          <a:prstGeom prst="rect">
            <a:avLst/>
          </a:prstGeom>
          <a:solidFill>
            <a:schemeClr val="tx1">
              <a:alpha val="1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CE51A3-EE75-449F-B8FA-009CA98B1BAC}"/>
              </a:ext>
            </a:extLst>
          </p:cNvPr>
          <p:cNvSpPr txBox="1"/>
          <p:nvPr/>
        </p:nvSpPr>
        <p:spPr>
          <a:xfrm>
            <a:off x="101600" y="270933"/>
            <a:ext cx="3139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</a:rPr>
              <a:t>Add Account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5DA3E3-3296-4DF5-AB91-139D5E9CD64D}"/>
              </a:ext>
            </a:extLst>
          </p:cNvPr>
          <p:cNvSpPr txBox="1"/>
          <p:nvPr/>
        </p:nvSpPr>
        <p:spPr>
          <a:xfrm>
            <a:off x="4072712" y="1606189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      First Name: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594AE3-C48D-4761-81A5-D67A771773C6}"/>
              </a:ext>
            </a:extLst>
          </p:cNvPr>
          <p:cNvSpPr txBox="1"/>
          <p:nvPr/>
        </p:nvSpPr>
        <p:spPr>
          <a:xfrm>
            <a:off x="4072712" y="231009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       Last Name: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756729-8270-4F78-89E3-4E2338B800A7}"/>
              </a:ext>
            </a:extLst>
          </p:cNvPr>
          <p:cNvSpPr txBox="1"/>
          <p:nvPr/>
        </p:nvSpPr>
        <p:spPr>
          <a:xfrm>
            <a:off x="4072712" y="301379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Initial Capital: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2EF95F-886B-4DEE-A149-56DD7F57E503}"/>
              </a:ext>
            </a:extLst>
          </p:cNvPr>
          <p:cNvSpPr txBox="1"/>
          <p:nvPr/>
        </p:nvSpPr>
        <p:spPr>
          <a:xfrm>
            <a:off x="4072712" y="3717892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E-mail: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4D11EF5-78FB-46FA-957C-B56FC520E340}"/>
              </a:ext>
            </a:extLst>
          </p:cNvPr>
          <p:cNvSpPr/>
          <p:nvPr/>
        </p:nvSpPr>
        <p:spPr>
          <a:xfrm>
            <a:off x="4176944" y="697924"/>
            <a:ext cx="3933349" cy="353756"/>
          </a:xfrm>
          <a:prstGeom prst="rect">
            <a:avLst/>
          </a:prstGeom>
          <a:solidFill>
            <a:schemeClr val="tx1">
              <a:alpha val="1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Account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25D9E5D-49C4-429B-92F6-25300990148B}"/>
              </a:ext>
            </a:extLst>
          </p:cNvPr>
          <p:cNvSpPr/>
          <p:nvPr/>
        </p:nvSpPr>
        <p:spPr>
          <a:xfrm>
            <a:off x="5704769" y="3030803"/>
            <a:ext cx="2082419" cy="335313"/>
          </a:xfrm>
          <a:prstGeom prst="roundRect">
            <a:avLst/>
          </a:prstGeom>
          <a:solidFill>
            <a:schemeClr val="tx1">
              <a:alpha val="1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A8F2D9E-425B-48F9-8118-1F5A868C6438}"/>
              </a:ext>
            </a:extLst>
          </p:cNvPr>
          <p:cNvSpPr/>
          <p:nvPr/>
        </p:nvSpPr>
        <p:spPr>
          <a:xfrm>
            <a:off x="5454506" y="5882159"/>
            <a:ext cx="1355535" cy="369332"/>
          </a:xfrm>
          <a:prstGeom prst="roundRect">
            <a:avLst/>
          </a:prstGeom>
          <a:solidFill>
            <a:schemeClr val="tx1">
              <a:alpha val="4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4510A7B-6701-41C5-9EB9-155D2E262507}"/>
              </a:ext>
            </a:extLst>
          </p:cNvPr>
          <p:cNvSpPr/>
          <p:nvPr/>
        </p:nvSpPr>
        <p:spPr>
          <a:xfrm>
            <a:off x="5704768" y="1623200"/>
            <a:ext cx="2082419" cy="335313"/>
          </a:xfrm>
          <a:prstGeom prst="roundRect">
            <a:avLst/>
          </a:prstGeom>
          <a:solidFill>
            <a:schemeClr val="tx1">
              <a:alpha val="1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8F34DF3-B380-4C63-ADF7-CA4D88515AC9}"/>
              </a:ext>
            </a:extLst>
          </p:cNvPr>
          <p:cNvSpPr/>
          <p:nvPr/>
        </p:nvSpPr>
        <p:spPr>
          <a:xfrm>
            <a:off x="5701482" y="2326705"/>
            <a:ext cx="2082419" cy="335313"/>
          </a:xfrm>
          <a:prstGeom prst="roundRect">
            <a:avLst/>
          </a:prstGeom>
          <a:solidFill>
            <a:schemeClr val="tx1">
              <a:alpha val="1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FF1AD83-84FE-443E-8578-6B89EE0BCCF3}"/>
              </a:ext>
            </a:extLst>
          </p:cNvPr>
          <p:cNvSpPr/>
          <p:nvPr/>
        </p:nvSpPr>
        <p:spPr>
          <a:xfrm>
            <a:off x="5701482" y="3734308"/>
            <a:ext cx="2082419" cy="335313"/>
          </a:xfrm>
          <a:prstGeom prst="roundRect">
            <a:avLst/>
          </a:prstGeom>
          <a:solidFill>
            <a:schemeClr val="tx1">
              <a:alpha val="1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AAE952F-E1B7-4693-BF88-A8CAA1A15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253" y="6564482"/>
            <a:ext cx="257553" cy="2575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24D8F80-79C7-461B-8399-8B7224293D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193" y="6564482"/>
            <a:ext cx="256032" cy="25603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8A08E35-E59B-4741-8E1B-023EAD0A55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146" y="6570430"/>
            <a:ext cx="256032" cy="25603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BD69A2D-966B-4E5B-8BDC-1D9A6D21B2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099" y="6564482"/>
            <a:ext cx="256032" cy="25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523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A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5246AB2-E1B1-40B3-B8E7-CA0FF4EA6B2C}"/>
              </a:ext>
            </a:extLst>
          </p:cNvPr>
          <p:cNvSpPr/>
          <p:nvPr/>
        </p:nvSpPr>
        <p:spPr>
          <a:xfrm>
            <a:off x="4057649" y="0"/>
            <a:ext cx="4171947" cy="6858000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C49A87-E862-4525-AFD9-D432EC996727}"/>
              </a:ext>
            </a:extLst>
          </p:cNvPr>
          <p:cNvSpPr/>
          <p:nvPr/>
        </p:nvSpPr>
        <p:spPr>
          <a:xfrm>
            <a:off x="4057646" y="0"/>
            <a:ext cx="4171947" cy="58578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E0994F-17EB-4180-B8F8-51EED7565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3262" y="0"/>
            <a:ext cx="5800724" cy="58578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Green Beans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8C2542-4B94-4E7A-8F36-4632151C5C62}"/>
              </a:ext>
            </a:extLst>
          </p:cNvPr>
          <p:cNvSpPr/>
          <p:nvPr/>
        </p:nvSpPr>
        <p:spPr>
          <a:xfrm>
            <a:off x="4176765" y="1162754"/>
            <a:ext cx="3933349" cy="5238046"/>
          </a:xfrm>
          <a:prstGeom prst="rect">
            <a:avLst/>
          </a:prstGeom>
          <a:solidFill>
            <a:schemeClr val="tx1">
              <a:alpha val="1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81E81AF-D895-4590-B149-9B54F0407239}"/>
              </a:ext>
            </a:extLst>
          </p:cNvPr>
          <p:cNvSpPr/>
          <p:nvPr/>
        </p:nvSpPr>
        <p:spPr>
          <a:xfrm>
            <a:off x="4057645" y="6520325"/>
            <a:ext cx="4171947" cy="342908"/>
          </a:xfrm>
          <a:prstGeom prst="rect">
            <a:avLst/>
          </a:prstGeom>
          <a:solidFill>
            <a:schemeClr val="tx1">
              <a:alpha val="1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CE51A3-EE75-449F-B8FA-009CA98B1BAC}"/>
              </a:ext>
            </a:extLst>
          </p:cNvPr>
          <p:cNvSpPr txBox="1"/>
          <p:nvPr/>
        </p:nvSpPr>
        <p:spPr>
          <a:xfrm>
            <a:off x="101600" y="270933"/>
            <a:ext cx="31399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</a:rPr>
              <a:t>Main Account Data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5FD2F5-CCB7-47B2-BF27-1173452EC7D9}"/>
              </a:ext>
            </a:extLst>
          </p:cNvPr>
          <p:cNvCxnSpPr>
            <a:cxnSpLocks/>
          </p:cNvCxnSpPr>
          <p:nvPr/>
        </p:nvCxnSpPr>
        <p:spPr>
          <a:xfrm>
            <a:off x="4467400" y="1942805"/>
            <a:ext cx="32399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2EF05D4-7B67-4C1D-B7A0-AE89F0E3DB19}"/>
              </a:ext>
            </a:extLst>
          </p:cNvPr>
          <p:cNvCxnSpPr>
            <a:cxnSpLocks/>
          </p:cNvCxnSpPr>
          <p:nvPr/>
        </p:nvCxnSpPr>
        <p:spPr>
          <a:xfrm>
            <a:off x="4467400" y="2444859"/>
            <a:ext cx="32399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ABA7D34-9FC1-4729-9A10-224B99F95E37}"/>
              </a:ext>
            </a:extLst>
          </p:cNvPr>
          <p:cNvCxnSpPr>
            <a:cxnSpLocks/>
          </p:cNvCxnSpPr>
          <p:nvPr/>
        </p:nvCxnSpPr>
        <p:spPr>
          <a:xfrm>
            <a:off x="4467399" y="2946054"/>
            <a:ext cx="32399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C385C5-5E10-497B-A09E-1E4FB30A2FAF}"/>
              </a:ext>
            </a:extLst>
          </p:cNvPr>
          <p:cNvCxnSpPr>
            <a:cxnSpLocks/>
          </p:cNvCxnSpPr>
          <p:nvPr/>
        </p:nvCxnSpPr>
        <p:spPr>
          <a:xfrm>
            <a:off x="4476044" y="3455724"/>
            <a:ext cx="32399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A1C30E9-AB0A-4372-8C07-E19EDA055ACA}"/>
              </a:ext>
            </a:extLst>
          </p:cNvPr>
          <p:cNvSpPr txBox="1"/>
          <p:nvPr/>
        </p:nvSpPr>
        <p:spPr>
          <a:xfrm>
            <a:off x="4176763" y="1533682"/>
            <a:ext cx="392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Name:	                               Jon Jones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004D08-E850-4980-831D-EA5B3A1E183B}"/>
              </a:ext>
            </a:extLst>
          </p:cNvPr>
          <p:cNvSpPr txBox="1"/>
          <p:nvPr/>
        </p:nvSpPr>
        <p:spPr>
          <a:xfrm>
            <a:off x="4176764" y="2046951"/>
            <a:ext cx="3933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Email:	            jonjones&amp;gmail.com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19C12E-26D8-454C-9701-A48A24707E04}"/>
              </a:ext>
            </a:extLst>
          </p:cNvPr>
          <p:cNvSpPr txBox="1"/>
          <p:nvPr/>
        </p:nvSpPr>
        <p:spPr>
          <a:xfrm>
            <a:off x="4181475" y="2537040"/>
            <a:ext cx="3928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Total Managed:                 17,657.98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580F22-E000-40AC-894E-F478A78DECB4}"/>
              </a:ext>
            </a:extLst>
          </p:cNvPr>
          <p:cNvSpPr txBox="1"/>
          <p:nvPr/>
        </p:nvSpPr>
        <p:spPr>
          <a:xfrm>
            <a:off x="4181476" y="3055705"/>
            <a:ext cx="3928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Contributed:                        5678.00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59EC4C-9CF4-4330-8BF0-BBF5EF319467}"/>
              </a:ext>
            </a:extLst>
          </p:cNvPr>
          <p:cNvSpPr txBox="1"/>
          <p:nvPr/>
        </p:nvSpPr>
        <p:spPr>
          <a:xfrm>
            <a:off x="4176763" y="3572866"/>
            <a:ext cx="392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% Gain / Loss:                          27.2% 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9862DD6-7CBA-4492-A6EC-DFEAAB5EC252}"/>
              </a:ext>
            </a:extLst>
          </p:cNvPr>
          <p:cNvCxnSpPr>
            <a:cxnSpLocks/>
          </p:cNvCxnSpPr>
          <p:nvPr/>
        </p:nvCxnSpPr>
        <p:spPr>
          <a:xfrm>
            <a:off x="4467399" y="3970774"/>
            <a:ext cx="32399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B8EF1B3-111A-4BC7-B302-75E558911B41}"/>
              </a:ext>
            </a:extLst>
          </p:cNvPr>
          <p:cNvSpPr/>
          <p:nvPr/>
        </p:nvSpPr>
        <p:spPr>
          <a:xfrm>
            <a:off x="4176765" y="698400"/>
            <a:ext cx="3933349" cy="353756"/>
          </a:xfrm>
          <a:prstGeom prst="rect">
            <a:avLst/>
          </a:prstGeom>
          <a:solidFill>
            <a:schemeClr val="tx1">
              <a:alpha val="1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 Info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F707BCF-53B2-44A0-8256-CA8C138B2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253" y="6564482"/>
            <a:ext cx="257553" cy="2575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D3ADE4E-A899-47D3-BD72-78039AC96F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193" y="6564482"/>
            <a:ext cx="256032" cy="25603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B6DEDA1-10D0-412C-A456-A17FE2F618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146" y="6570430"/>
            <a:ext cx="256032" cy="25603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7F819D2-752E-477A-A282-025F328927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099" y="6564482"/>
            <a:ext cx="256032" cy="25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116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A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5246AB2-E1B1-40B3-B8E7-CA0FF4EA6B2C}"/>
              </a:ext>
            </a:extLst>
          </p:cNvPr>
          <p:cNvSpPr/>
          <p:nvPr/>
        </p:nvSpPr>
        <p:spPr>
          <a:xfrm>
            <a:off x="4057649" y="0"/>
            <a:ext cx="4171947" cy="6858000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C49A87-E862-4525-AFD9-D432EC996727}"/>
              </a:ext>
            </a:extLst>
          </p:cNvPr>
          <p:cNvSpPr/>
          <p:nvPr/>
        </p:nvSpPr>
        <p:spPr>
          <a:xfrm>
            <a:off x="4057646" y="0"/>
            <a:ext cx="4171947" cy="58578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E0994F-17EB-4180-B8F8-51EED7565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3262" y="0"/>
            <a:ext cx="5800724" cy="58578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Green Beans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5C87016-17F8-4EC4-83DC-E57FBCD1387D}"/>
              </a:ext>
            </a:extLst>
          </p:cNvPr>
          <p:cNvSpPr/>
          <p:nvPr/>
        </p:nvSpPr>
        <p:spPr>
          <a:xfrm>
            <a:off x="4229091" y="714356"/>
            <a:ext cx="3829051" cy="342900"/>
          </a:xfrm>
          <a:prstGeom prst="roundRect">
            <a:avLst/>
          </a:prstGeom>
          <a:solidFill>
            <a:schemeClr val="tx1">
              <a:alpha val="1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Search Stock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8C2542-4B94-4E7A-8F36-4632151C5C62}"/>
              </a:ext>
            </a:extLst>
          </p:cNvPr>
          <p:cNvSpPr/>
          <p:nvPr/>
        </p:nvSpPr>
        <p:spPr>
          <a:xfrm>
            <a:off x="4229091" y="1555181"/>
            <a:ext cx="3829051" cy="4788470"/>
          </a:xfrm>
          <a:prstGeom prst="rect">
            <a:avLst/>
          </a:prstGeom>
          <a:solidFill>
            <a:schemeClr val="tx1">
              <a:alpha val="1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7897912-C031-41EA-8C4D-94EECA056A93}"/>
              </a:ext>
            </a:extLst>
          </p:cNvPr>
          <p:cNvCxnSpPr/>
          <p:nvPr/>
        </p:nvCxnSpPr>
        <p:spPr>
          <a:xfrm>
            <a:off x="4772025" y="714356"/>
            <a:ext cx="0" cy="342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F81E81AF-D895-4590-B149-9B54F0407239}"/>
              </a:ext>
            </a:extLst>
          </p:cNvPr>
          <p:cNvSpPr/>
          <p:nvPr/>
        </p:nvSpPr>
        <p:spPr>
          <a:xfrm>
            <a:off x="4057645" y="6520325"/>
            <a:ext cx="4171947" cy="342908"/>
          </a:xfrm>
          <a:prstGeom prst="rect">
            <a:avLst/>
          </a:prstGeom>
          <a:solidFill>
            <a:schemeClr val="tx1">
              <a:alpha val="1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CE51A3-EE75-449F-B8FA-009CA98B1BAC}"/>
              </a:ext>
            </a:extLst>
          </p:cNvPr>
          <p:cNvSpPr txBox="1"/>
          <p:nvPr/>
        </p:nvSpPr>
        <p:spPr>
          <a:xfrm>
            <a:off x="101600" y="270933"/>
            <a:ext cx="31399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</a:rPr>
              <a:t>Selected Account Page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5FD2F5-CCB7-47B2-BF27-1173452EC7D9}"/>
              </a:ext>
            </a:extLst>
          </p:cNvPr>
          <p:cNvCxnSpPr>
            <a:cxnSpLocks/>
          </p:cNvCxnSpPr>
          <p:nvPr/>
        </p:nvCxnSpPr>
        <p:spPr>
          <a:xfrm>
            <a:off x="4223466" y="2022648"/>
            <a:ext cx="38290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BA7B033-BE97-4C4F-A9F1-1BF4F6E2B885}"/>
              </a:ext>
            </a:extLst>
          </p:cNvPr>
          <p:cNvSpPr txBox="1"/>
          <p:nvPr/>
        </p:nvSpPr>
        <p:spPr>
          <a:xfrm>
            <a:off x="4229091" y="1142984"/>
            <a:ext cx="3829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Stock       Shares       Price        Total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66A59F-C543-4641-8102-3D3FD1C251BF}"/>
              </a:ext>
            </a:extLst>
          </p:cNvPr>
          <p:cNvSpPr txBox="1"/>
          <p:nvPr/>
        </p:nvSpPr>
        <p:spPr>
          <a:xfrm>
            <a:off x="4229091" y="1615635"/>
            <a:ext cx="3834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NRGU           8           13.25     1,234.67	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EB8337B-B1F5-46B5-B5D6-972935A35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253" y="6564482"/>
            <a:ext cx="257553" cy="2575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D15E050-2FFF-4B4A-9AAA-5FE09F0ED3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193" y="6564482"/>
            <a:ext cx="256032" cy="25603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02EC893-827D-4A30-AE62-A0259BFB49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146" y="6570430"/>
            <a:ext cx="256032" cy="25603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613EADF-C3F0-4795-ABDE-85AE056B30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099" y="6564482"/>
            <a:ext cx="256032" cy="2560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8FED01D-5369-425A-8735-CE20C7380A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6" y="5963613"/>
            <a:ext cx="286676" cy="28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307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A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5246AB2-E1B1-40B3-B8E7-CA0FF4EA6B2C}"/>
              </a:ext>
            </a:extLst>
          </p:cNvPr>
          <p:cNvSpPr/>
          <p:nvPr/>
        </p:nvSpPr>
        <p:spPr>
          <a:xfrm>
            <a:off x="4057649" y="0"/>
            <a:ext cx="4171947" cy="6858000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C49A87-E862-4525-AFD9-D432EC996727}"/>
              </a:ext>
            </a:extLst>
          </p:cNvPr>
          <p:cNvSpPr/>
          <p:nvPr/>
        </p:nvSpPr>
        <p:spPr>
          <a:xfrm>
            <a:off x="4057646" y="0"/>
            <a:ext cx="4171947" cy="58578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E0994F-17EB-4180-B8F8-51EED7565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3262" y="0"/>
            <a:ext cx="5800724" cy="58578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Green Beans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9444B5-8FFB-40AB-97F6-485D1ED4DEC2}"/>
              </a:ext>
            </a:extLst>
          </p:cNvPr>
          <p:cNvSpPr/>
          <p:nvPr/>
        </p:nvSpPr>
        <p:spPr>
          <a:xfrm>
            <a:off x="4057646" y="6521805"/>
            <a:ext cx="4171946" cy="342908"/>
          </a:xfrm>
          <a:prstGeom prst="rect">
            <a:avLst/>
          </a:prstGeom>
          <a:solidFill>
            <a:schemeClr val="tx1">
              <a:alpha val="1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CE51A3-EE75-449F-B8FA-009CA98B1BAC}"/>
              </a:ext>
            </a:extLst>
          </p:cNvPr>
          <p:cNvSpPr txBox="1"/>
          <p:nvPr/>
        </p:nvSpPr>
        <p:spPr>
          <a:xfrm>
            <a:off x="101600" y="270933"/>
            <a:ext cx="3139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</a:rPr>
              <a:t>Buy Page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5DA3E3-3296-4DF5-AB91-139D5E9CD64D}"/>
              </a:ext>
            </a:extLst>
          </p:cNvPr>
          <p:cNvSpPr txBox="1"/>
          <p:nvPr/>
        </p:nvSpPr>
        <p:spPr>
          <a:xfrm>
            <a:off x="4065334" y="1606190"/>
            <a:ext cx="1617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Stock: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594AE3-C48D-4761-81A5-D67A771773C6}"/>
              </a:ext>
            </a:extLst>
          </p:cNvPr>
          <p:cNvSpPr txBox="1"/>
          <p:nvPr/>
        </p:nvSpPr>
        <p:spPr>
          <a:xfrm>
            <a:off x="4065332" y="2310091"/>
            <a:ext cx="1617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Shares: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756729-8270-4F78-89E3-4E2338B800A7}"/>
              </a:ext>
            </a:extLst>
          </p:cNvPr>
          <p:cNvSpPr txBox="1"/>
          <p:nvPr/>
        </p:nvSpPr>
        <p:spPr>
          <a:xfrm>
            <a:off x="4065333" y="3013036"/>
            <a:ext cx="163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Purchase Price: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2EF95F-886B-4DEE-A149-56DD7F57E503}"/>
              </a:ext>
            </a:extLst>
          </p:cNvPr>
          <p:cNvSpPr txBox="1"/>
          <p:nvPr/>
        </p:nvSpPr>
        <p:spPr>
          <a:xfrm>
            <a:off x="4065332" y="3717893"/>
            <a:ext cx="1617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Purchase Date: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4D11EF5-78FB-46FA-957C-B56FC520E340}"/>
              </a:ext>
            </a:extLst>
          </p:cNvPr>
          <p:cNvSpPr/>
          <p:nvPr/>
        </p:nvSpPr>
        <p:spPr>
          <a:xfrm>
            <a:off x="4176944" y="697924"/>
            <a:ext cx="3933349" cy="353756"/>
          </a:xfrm>
          <a:prstGeom prst="rect">
            <a:avLst/>
          </a:prstGeom>
          <a:solidFill>
            <a:schemeClr val="tx1">
              <a:alpha val="1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Buy Stock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14485AD-D09E-4482-907D-11B90A68BC10}"/>
              </a:ext>
            </a:extLst>
          </p:cNvPr>
          <p:cNvSpPr/>
          <p:nvPr/>
        </p:nvSpPr>
        <p:spPr>
          <a:xfrm>
            <a:off x="5697391" y="1623200"/>
            <a:ext cx="2082419" cy="335313"/>
          </a:xfrm>
          <a:prstGeom prst="roundRect">
            <a:avLst/>
          </a:prstGeom>
          <a:solidFill>
            <a:schemeClr val="tx1">
              <a:alpha val="1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4F36739-C70B-4CE7-B767-6F5C8A08A824}"/>
              </a:ext>
            </a:extLst>
          </p:cNvPr>
          <p:cNvSpPr/>
          <p:nvPr/>
        </p:nvSpPr>
        <p:spPr>
          <a:xfrm>
            <a:off x="5697388" y="2327100"/>
            <a:ext cx="2082419" cy="335313"/>
          </a:xfrm>
          <a:prstGeom prst="roundRect">
            <a:avLst/>
          </a:prstGeom>
          <a:solidFill>
            <a:schemeClr val="tx1">
              <a:alpha val="1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A8F2D9E-425B-48F9-8118-1F5A868C6438}"/>
              </a:ext>
            </a:extLst>
          </p:cNvPr>
          <p:cNvSpPr/>
          <p:nvPr/>
        </p:nvSpPr>
        <p:spPr>
          <a:xfrm>
            <a:off x="5454506" y="5882159"/>
            <a:ext cx="1355535" cy="369332"/>
          </a:xfrm>
          <a:prstGeom prst="roundRect">
            <a:avLst/>
          </a:prstGeom>
          <a:solidFill>
            <a:schemeClr val="tx1">
              <a:alpha val="4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DBD56B4-5687-49E9-B6A3-6BA5BD2F6D1D}"/>
              </a:ext>
            </a:extLst>
          </p:cNvPr>
          <p:cNvSpPr/>
          <p:nvPr/>
        </p:nvSpPr>
        <p:spPr>
          <a:xfrm>
            <a:off x="5697388" y="3030552"/>
            <a:ext cx="2082419" cy="335313"/>
          </a:xfrm>
          <a:prstGeom prst="roundRect">
            <a:avLst/>
          </a:prstGeom>
          <a:solidFill>
            <a:schemeClr val="tx1">
              <a:alpha val="1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A6CB67E-D7A2-4EEC-8C0B-DCC774263D62}"/>
              </a:ext>
            </a:extLst>
          </p:cNvPr>
          <p:cNvSpPr/>
          <p:nvPr/>
        </p:nvSpPr>
        <p:spPr>
          <a:xfrm>
            <a:off x="5697388" y="3730104"/>
            <a:ext cx="2082419" cy="335313"/>
          </a:xfrm>
          <a:prstGeom prst="roundRect">
            <a:avLst/>
          </a:prstGeom>
          <a:solidFill>
            <a:schemeClr val="tx1">
              <a:alpha val="1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97A3043-A7BA-4DB9-B980-F7EF0E291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253" y="6564482"/>
            <a:ext cx="257553" cy="2575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DE375E7-B6B5-4F46-BC7A-16D0F03EEE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193" y="6564482"/>
            <a:ext cx="256032" cy="25603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04199BE-BDA8-440A-9A2F-DCEA8C57A5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146" y="6570430"/>
            <a:ext cx="256032" cy="25603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3D36F5C-1C97-4066-8058-4BECF400DE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099" y="6564482"/>
            <a:ext cx="256032" cy="25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407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A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5246AB2-E1B1-40B3-B8E7-CA0FF4EA6B2C}"/>
              </a:ext>
            </a:extLst>
          </p:cNvPr>
          <p:cNvSpPr/>
          <p:nvPr/>
        </p:nvSpPr>
        <p:spPr>
          <a:xfrm>
            <a:off x="4057649" y="0"/>
            <a:ext cx="4171947" cy="6858000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C49A87-E862-4525-AFD9-D432EC996727}"/>
              </a:ext>
            </a:extLst>
          </p:cNvPr>
          <p:cNvSpPr/>
          <p:nvPr/>
        </p:nvSpPr>
        <p:spPr>
          <a:xfrm>
            <a:off x="4057646" y="0"/>
            <a:ext cx="4171947" cy="58578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E0994F-17EB-4180-B8F8-51EED7565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3262" y="0"/>
            <a:ext cx="5800724" cy="58578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Green Beans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9444B5-8FFB-40AB-97F6-485D1ED4DEC2}"/>
              </a:ext>
            </a:extLst>
          </p:cNvPr>
          <p:cNvSpPr/>
          <p:nvPr/>
        </p:nvSpPr>
        <p:spPr>
          <a:xfrm>
            <a:off x="4057646" y="6521805"/>
            <a:ext cx="4171946" cy="342908"/>
          </a:xfrm>
          <a:prstGeom prst="rect">
            <a:avLst/>
          </a:prstGeom>
          <a:solidFill>
            <a:schemeClr val="tx1">
              <a:alpha val="1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CE51A3-EE75-449F-B8FA-009CA98B1BAC}"/>
              </a:ext>
            </a:extLst>
          </p:cNvPr>
          <p:cNvSpPr txBox="1"/>
          <p:nvPr/>
        </p:nvSpPr>
        <p:spPr>
          <a:xfrm>
            <a:off x="101600" y="270933"/>
            <a:ext cx="3139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</a:rPr>
              <a:t>Sell Page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5DA3E3-3296-4DF5-AB91-139D5E9CD64D}"/>
              </a:ext>
            </a:extLst>
          </p:cNvPr>
          <p:cNvSpPr txBox="1"/>
          <p:nvPr/>
        </p:nvSpPr>
        <p:spPr>
          <a:xfrm>
            <a:off x="4072710" y="1606190"/>
            <a:ext cx="1617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Stock: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594AE3-C48D-4761-81A5-D67A771773C6}"/>
              </a:ext>
            </a:extLst>
          </p:cNvPr>
          <p:cNvSpPr txBox="1"/>
          <p:nvPr/>
        </p:nvSpPr>
        <p:spPr>
          <a:xfrm>
            <a:off x="4072708" y="2310091"/>
            <a:ext cx="1617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Shares: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756729-8270-4F78-89E3-4E2338B800A7}"/>
              </a:ext>
            </a:extLst>
          </p:cNvPr>
          <p:cNvSpPr txBox="1"/>
          <p:nvPr/>
        </p:nvSpPr>
        <p:spPr>
          <a:xfrm>
            <a:off x="4072709" y="3013036"/>
            <a:ext cx="163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Sell Price: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2EF95F-886B-4DEE-A149-56DD7F57E503}"/>
              </a:ext>
            </a:extLst>
          </p:cNvPr>
          <p:cNvSpPr txBox="1"/>
          <p:nvPr/>
        </p:nvSpPr>
        <p:spPr>
          <a:xfrm>
            <a:off x="4072708" y="3717893"/>
            <a:ext cx="1617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Sell Date: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4D11EF5-78FB-46FA-957C-B56FC520E340}"/>
              </a:ext>
            </a:extLst>
          </p:cNvPr>
          <p:cNvSpPr/>
          <p:nvPr/>
        </p:nvSpPr>
        <p:spPr>
          <a:xfrm>
            <a:off x="4176944" y="697924"/>
            <a:ext cx="3933349" cy="353756"/>
          </a:xfrm>
          <a:prstGeom prst="rect">
            <a:avLst/>
          </a:prstGeom>
          <a:solidFill>
            <a:schemeClr val="tx1">
              <a:alpha val="1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Sell Stock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14485AD-D09E-4482-907D-11B90A68BC10}"/>
              </a:ext>
            </a:extLst>
          </p:cNvPr>
          <p:cNvSpPr/>
          <p:nvPr/>
        </p:nvSpPr>
        <p:spPr>
          <a:xfrm>
            <a:off x="5704767" y="1623200"/>
            <a:ext cx="2082419" cy="335313"/>
          </a:xfrm>
          <a:prstGeom prst="roundRect">
            <a:avLst/>
          </a:prstGeom>
          <a:solidFill>
            <a:schemeClr val="tx1">
              <a:alpha val="1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4F36739-C70B-4CE7-B767-6F5C8A08A824}"/>
              </a:ext>
            </a:extLst>
          </p:cNvPr>
          <p:cNvSpPr/>
          <p:nvPr/>
        </p:nvSpPr>
        <p:spPr>
          <a:xfrm>
            <a:off x="5704764" y="2327100"/>
            <a:ext cx="2082419" cy="335313"/>
          </a:xfrm>
          <a:prstGeom prst="roundRect">
            <a:avLst/>
          </a:prstGeom>
          <a:solidFill>
            <a:schemeClr val="tx1">
              <a:alpha val="1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A8F2D9E-425B-48F9-8118-1F5A868C6438}"/>
              </a:ext>
            </a:extLst>
          </p:cNvPr>
          <p:cNvSpPr/>
          <p:nvPr/>
        </p:nvSpPr>
        <p:spPr>
          <a:xfrm>
            <a:off x="5454506" y="5882159"/>
            <a:ext cx="1355535" cy="369332"/>
          </a:xfrm>
          <a:prstGeom prst="roundRect">
            <a:avLst/>
          </a:prstGeom>
          <a:solidFill>
            <a:schemeClr val="tx1">
              <a:alpha val="4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DBD56B4-5687-49E9-B6A3-6BA5BD2F6D1D}"/>
              </a:ext>
            </a:extLst>
          </p:cNvPr>
          <p:cNvSpPr/>
          <p:nvPr/>
        </p:nvSpPr>
        <p:spPr>
          <a:xfrm>
            <a:off x="5704764" y="3030552"/>
            <a:ext cx="2082419" cy="335313"/>
          </a:xfrm>
          <a:prstGeom prst="roundRect">
            <a:avLst/>
          </a:prstGeom>
          <a:solidFill>
            <a:schemeClr val="tx1">
              <a:alpha val="1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A6CB67E-D7A2-4EEC-8C0B-DCC774263D62}"/>
              </a:ext>
            </a:extLst>
          </p:cNvPr>
          <p:cNvSpPr/>
          <p:nvPr/>
        </p:nvSpPr>
        <p:spPr>
          <a:xfrm>
            <a:off x="5704764" y="3730104"/>
            <a:ext cx="2082419" cy="335313"/>
          </a:xfrm>
          <a:prstGeom prst="roundRect">
            <a:avLst/>
          </a:prstGeom>
          <a:solidFill>
            <a:schemeClr val="tx1">
              <a:alpha val="1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FF4574E-928E-4ABF-9CFE-DF7AA36F72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253" y="6564482"/>
            <a:ext cx="257553" cy="2575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9288700-F1C6-4580-9D74-47F0B794E4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193" y="6564482"/>
            <a:ext cx="256032" cy="25603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8F43559-6102-4979-BC5F-A2BAEFA22E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146" y="6570430"/>
            <a:ext cx="256032" cy="25603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48958A5-D93D-4385-8492-FD4FBB7978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099" y="6564482"/>
            <a:ext cx="256032" cy="25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959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21693</TotalTime>
  <Words>531</Words>
  <Application>Microsoft Office PowerPoint</Application>
  <PresentationFormat>Widescreen</PresentationFormat>
  <Paragraphs>160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Green Beans</vt:lpstr>
      <vt:lpstr>Green Beans</vt:lpstr>
      <vt:lpstr>Green Beans</vt:lpstr>
      <vt:lpstr>Green Beans</vt:lpstr>
      <vt:lpstr>Green Beans</vt:lpstr>
      <vt:lpstr>Green Beans</vt:lpstr>
      <vt:lpstr>Green Beans</vt:lpstr>
      <vt:lpstr>Green Beans</vt:lpstr>
      <vt:lpstr>Green Beans</vt:lpstr>
      <vt:lpstr>Green Beans</vt:lpstr>
      <vt:lpstr>Green Beans</vt:lpstr>
      <vt:lpstr>Green Beans</vt:lpstr>
      <vt:lpstr>Green Beans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Beans</dc:title>
  <dc:creator>rhampt14@uncc.edu</dc:creator>
  <cp:lastModifiedBy>Raheem Hampton</cp:lastModifiedBy>
  <cp:revision>16</cp:revision>
  <dcterms:created xsi:type="dcterms:W3CDTF">2020-09-03T22:56:14Z</dcterms:created>
  <dcterms:modified xsi:type="dcterms:W3CDTF">2021-01-06T00:50:21Z</dcterms:modified>
</cp:coreProperties>
</file>