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39" d="100"/>
          <a:sy n="139" d="100"/>
        </p:scale>
        <p:origin x="-5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79B8-BAB7-78CD-48BC-B8B85DD21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ADB5B-4073-B1ED-F602-3A232410C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1F615-4589-FE35-5DDD-8A41E8A7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C85F-320B-B443-8806-CB445AA27ED6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947A2-5E13-15B2-1648-A4E0E996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07AB-229A-39CA-E784-48491F48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DF9E-64A2-384E-881C-7CD579AA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9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2A63-A39D-EC59-9AF0-2AAD614B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08985-55EF-7540-BCD5-C18DE722B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92F7-7315-D837-FACC-80C9B9D1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C85F-320B-B443-8806-CB445AA27ED6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BCF4-9EEE-B801-018D-6B0399AB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55CBF-4175-B896-EE6D-5A91FE3E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DF9E-64A2-384E-881C-7CD579AA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6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D4BEC-E011-E6E2-D767-9E1CC9B34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3E4A2-B854-568C-1908-017D43F16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31CCC-A47C-5019-4593-D58081F7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C85F-320B-B443-8806-CB445AA27ED6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B6282-8778-A191-CCE1-48F64D5B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A985F-ADF4-8659-4903-A66F65D4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DF9E-64A2-384E-881C-7CD579AA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9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7EC7-80A4-DB41-A762-94215A61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D1AC-8169-1B9D-7E02-F66979F4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D0679-D894-5515-0C3D-055D03B2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C85F-320B-B443-8806-CB445AA27ED6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45F62-E20E-0C44-064A-C3735838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DE77-10D3-D156-4DF3-B17B44B2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DF9E-64A2-384E-881C-7CD579AA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8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4C77-4E25-794D-E3CE-79107EFA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625B0-FA8C-30D2-9869-B1DA1128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AC3EC-B20A-EAD2-30D1-D0DE1B34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C85F-320B-B443-8806-CB445AA27ED6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2679B-9CAB-6275-5B8A-CF0D4164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FE46B-A90E-6D67-B26E-251B7677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DF9E-64A2-384E-881C-7CD579AA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BB53-B09F-D630-7AB9-5367B59A5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8840-2303-CBD9-C452-FFA06FAE2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2C745-9D10-8361-BF5D-C354FE195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C1ABE-7A5B-8D4D-1F68-CF18C19A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C85F-320B-B443-8806-CB445AA27ED6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EFB4D-7AB9-2324-23CB-FBB8CFB1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EC4B3-DECA-6F09-4EC8-E82A0715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DF9E-64A2-384E-881C-7CD579AA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3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1EC6-24B6-8CA1-11B8-20F89A9C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74F1B-53C6-AEBA-773D-AC8C8387A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E6FBA-6200-C924-3B98-DDD220342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92A70-B6BE-9A20-520F-8494C1F88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E2C72-147A-CDAB-D7EC-7E1F5C33C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EF3E9-118F-DDF6-E429-EACDDDB5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C85F-320B-B443-8806-CB445AA27ED6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77CA0-CBC6-B271-8B68-ACEF3EFA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154C2-EEA0-4799-0C8A-9334A13A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DF9E-64A2-384E-881C-7CD579AA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4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795D-AB1A-7DBA-54E8-B5069245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B5BEC-5CC0-11D6-CF2D-90923B20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C85F-320B-B443-8806-CB445AA27ED6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2E1B7-00A1-3D31-12B1-59C59638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37CE3-98E1-7F3C-BF87-7EB1DF5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DF9E-64A2-384E-881C-7CD579AA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3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3BE8-992C-B3D3-DB18-6BE6294B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C85F-320B-B443-8806-CB445AA27ED6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D0A2D-B8C6-BE57-003C-AC91D53E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36EE9-E031-A618-46E8-1D093FAC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DF9E-64A2-384E-881C-7CD579AA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8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8518-41FB-A1E5-5F5C-84193347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3EABF-235E-22E3-2383-D834E799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414F6-A548-0431-F1DB-CB5A7C658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DB730-4C4F-1BF1-CCD8-2C74E37A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C85F-320B-B443-8806-CB445AA27ED6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A5AE8-D529-832C-240D-8C69EB6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873CE-CD25-C6EA-D65F-CC5A9DA7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DF9E-64A2-384E-881C-7CD579AA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1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79A2-9B93-D13D-DC8B-2A4124FA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49424-06F9-9BDD-FA33-518F61D4C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2290D-32D7-8511-D4F1-33EB4C009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D4EF5-2864-C514-FECA-2C0043CD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C85F-320B-B443-8806-CB445AA27ED6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41679-1A9E-B07D-4452-0211BFD2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F318D-1565-377F-7C70-6F49D606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DF9E-64A2-384E-881C-7CD579AA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4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C3361-27E2-A25B-94F9-3D32A724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27F2-DD16-E0D6-DC8B-7426AC1C7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17728-114B-6CDD-E942-5FFBBCAD4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0C85F-320B-B443-8806-CB445AA27ED6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01106-B410-D4BF-DC8A-710E154FB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8D4F2-7E03-8084-C1DC-E96A22512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DF9E-64A2-384E-881C-7CD579AA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1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2E8C05-B6B0-BD7F-9323-503094FF2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7427"/>
              </p:ext>
            </p:extLst>
          </p:nvPr>
        </p:nvGraphicFramePr>
        <p:xfrm>
          <a:off x="2608943" y="741438"/>
          <a:ext cx="6437086" cy="2931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3714">
                  <a:extLst>
                    <a:ext uri="{9D8B030D-6E8A-4147-A177-3AD203B41FA5}">
                      <a16:colId xmlns:a16="http://schemas.microsoft.com/office/drawing/2014/main" val="936798101"/>
                    </a:ext>
                  </a:extLst>
                </a:gridCol>
                <a:gridCol w="2732314">
                  <a:extLst>
                    <a:ext uri="{9D8B030D-6E8A-4147-A177-3AD203B41FA5}">
                      <a16:colId xmlns:a16="http://schemas.microsoft.com/office/drawing/2014/main" val="1713317748"/>
                    </a:ext>
                  </a:extLst>
                </a:gridCol>
                <a:gridCol w="2471058">
                  <a:extLst>
                    <a:ext uri="{9D8B030D-6E8A-4147-A177-3AD203B41FA5}">
                      <a16:colId xmlns:a16="http://schemas.microsoft.com/office/drawing/2014/main" val="3899944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198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Fastest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Perfectly Explainable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Outperformed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9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Great OOB performance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Allows missing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Data hungry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Slow to 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8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Best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Data hungry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Prone to over-fitting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42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Best way to get VC funding.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Complexity !=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28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05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42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Spies</dc:creator>
  <cp:lastModifiedBy>Nick Spies</cp:lastModifiedBy>
  <cp:revision>1</cp:revision>
  <dcterms:created xsi:type="dcterms:W3CDTF">2023-01-10T04:24:06Z</dcterms:created>
  <dcterms:modified xsi:type="dcterms:W3CDTF">2023-01-10T16:53:05Z</dcterms:modified>
</cp:coreProperties>
</file>