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2712f8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2712f8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cd20515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cd20515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cd205156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cd205156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cd205156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cd205156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dbe6e39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dbe6e39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 Solution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Abdallah Derbala &amp; Nick Spokes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Pseudocode: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50" y="303850"/>
            <a:ext cx="5582525" cy="45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remember…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1724650"/>
            <a:ext cx="20002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050" y="3095000"/>
            <a:ext cx="224790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215450" y="2340900"/>
            <a:ext cx="7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AND</a:t>
            </a:r>
            <a:endParaRPr b="1"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88" y="152400"/>
            <a:ext cx="781441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https://towardsdatascience.com/how-to-solve-travelling-salesman-problem-with-simulated-annealing-c248447a8bcd</a:t>
            </a:r>
            <a:endParaRPr sz="1500">
              <a:solidFill>
                <a:srgbClr val="E6DB74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