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 (TSP)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25" y="2177350"/>
            <a:ext cx="3946545" cy="29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