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82" r:id="rId3"/>
    <p:sldId id="279" r:id="rId4"/>
    <p:sldId id="283" r:id="rId5"/>
    <p:sldId id="278" r:id="rId6"/>
    <p:sldId id="270" r:id="rId7"/>
    <p:sldId id="266" r:id="rId8"/>
    <p:sldId id="273" r:id="rId9"/>
    <p:sldId id="281" r:id="rId10"/>
    <p:sldId id="268" r:id="rId11"/>
    <p:sldId id="262" r:id="rId12"/>
    <p:sldId id="257" r:id="rId13"/>
    <p:sldId id="269" r:id="rId14"/>
    <p:sldId id="263" r:id="rId15"/>
    <p:sldId id="264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94A2-838B-4759-A66F-F5175F9F634D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25E-FFF4-4A57-B9D1-0DE76781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rdis.fandom.com/wiki/Tree_of_Chee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ma.drwhy.a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D611-DE56-469A-883A-9C2F913E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056"/>
            <a:ext cx="9144000" cy="4268355"/>
          </a:xfrm>
        </p:spPr>
        <p:txBody>
          <a:bodyPr anchor="t">
            <a:normAutofit/>
          </a:bodyPr>
          <a:lstStyle/>
          <a:p>
            <a:r>
              <a:rPr lang="en-US" dirty="0"/>
              <a:t>Trees of Cheem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B69D3-9158-4B56-A1BF-A72DDE12B19D}"/>
              </a:ext>
            </a:extLst>
          </p:cNvPr>
          <p:cNvSpPr txBox="1"/>
          <p:nvPr/>
        </p:nvSpPr>
        <p:spPr>
          <a:xfrm>
            <a:off x="0" y="6858000"/>
            <a:ext cx="4722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Awesome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fa-medal"&gt;&lt;/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fa-tree"&gt;&lt;/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60D75-CE1A-48CC-B7FA-4BE16AD9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17" y="563469"/>
            <a:ext cx="1047750" cy="1209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F300E2-9072-4DE4-AB9F-44ADB6D9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16" y="2302998"/>
            <a:ext cx="33337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84108-052D-42E8-9F71-4FCE8349F587}"/>
              </a:ext>
            </a:extLst>
          </p:cNvPr>
          <p:cNvSpPr txBox="1"/>
          <p:nvPr/>
        </p:nvSpPr>
        <p:spPr>
          <a:xfrm>
            <a:off x="4494441" y="4288817"/>
            <a:ext cx="4717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https://tardis.fandom.com/wiki/Tree_of_Cheem</a:t>
            </a:r>
            <a:endParaRPr lang="en-US" dirty="0"/>
          </a:p>
          <a:p>
            <a:r>
              <a:rPr lang="en-US" dirty="0"/>
              <a:t>Dr. Who, Series 1, </a:t>
            </a:r>
          </a:p>
          <a:p>
            <a:r>
              <a:rPr lang="en-US" dirty="0"/>
              <a:t>Episode 2, The End of the World</a:t>
            </a:r>
          </a:p>
        </p:txBody>
      </p:sp>
    </p:spTree>
    <p:extLst>
      <p:ext uri="{BB962C8B-B14F-4D97-AF65-F5344CB8AC3E}">
        <p14:creationId xmlns:p14="http://schemas.microsoft.com/office/powerpoint/2010/main" val="355593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DCE83-748C-4047-908E-EDB1D0DDF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6"/>
          <a:stretch/>
        </p:blipFill>
        <p:spPr>
          <a:xfrm>
            <a:off x="687993" y="2598290"/>
            <a:ext cx="4894640" cy="3687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A4ABE-444F-488B-99BB-AC5D8132E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5" y="232842"/>
            <a:ext cx="5906821" cy="232071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690110" y="57851"/>
            <a:ext cx="2892368" cy="4402181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14158" y="110844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Trees of Cheem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52CB80-9829-4196-976A-7708C5ACFDC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173387" y="2180402"/>
            <a:ext cx="223520" cy="4866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330CDC-C7FD-480A-9958-4406BD0884FF}"/>
              </a:ext>
            </a:extLst>
          </p:cNvPr>
          <p:cNvSpPr txBox="1"/>
          <p:nvPr/>
        </p:nvSpPr>
        <p:spPr>
          <a:xfrm>
            <a:off x="3396907" y="2026513"/>
            <a:ext cx="159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(Tree based)</a:t>
            </a:r>
          </a:p>
        </p:txBody>
      </p:sp>
    </p:spTree>
    <p:extLst>
      <p:ext uri="{BB962C8B-B14F-4D97-AF65-F5344CB8AC3E}">
        <p14:creationId xmlns:p14="http://schemas.microsoft.com/office/powerpoint/2010/main" val="7211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F3C-4B9D-4CC7-A87E-02EAA029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work flow</a:t>
            </a:r>
            <a:br>
              <a:rPr lang="en-US" dirty="0"/>
            </a:br>
            <a:r>
              <a:rPr lang="en-US" sz="2400" dirty="0"/>
              <a:t>suppose data, </a:t>
            </a:r>
            <a:r>
              <a:rPr lang="en-US" sz="2400" b="1" i="1" dirty="0"/>
              <a:t>X</a:t>
            </a:r>
            <a:r>
              <a:rPr lang="en-US" sz="2400" i="1" dirty="0"/>
              <a:t>[</a:t>
            </a:r>
            <a:r>
              <a:rPr lang="en-US" sz="2400" i="1" dirty="0" err="1"/>
              <a:t>n,p</a:t>
            </a:r>
            <a:r>
              <a:rPr lang="en-US" sz="2400" i="1" dirty="0"/>
              <a:t>]</a:t>
            </a:r>
            <a:r>
              <a:rPr lang="en-US" sz="2400" dirty="0"/>
              <a:t>, ~ </a:t>
            </a:r>
            <a:r>
              <a:rPr lang="en-US" sz="2400" i="1" dirty="0"/>
              <a:t>p &gt; 20, n &gt; 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19D-DDE5-4487-B9F8-B25CF3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dirty="0"/>
              <a:t>Normal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Apply PCA, embed first q PC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Tour q-space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/>
              <a:t>EDA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PCA &amp; embed, suggesting q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Trees of Cheem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Apply, PCA/OLDA; p-dim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Fit tree based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Use Perm Imp &amp; SHAP to suggest q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Explore tours and </a:t>
            </a:r>
            <a:r>
              <a:rPr lang="en-US" sz="2400" dirty="0" err="1">
                <a:solidFill>
                  <a:srgbClr val="0070C0"/>
                </a:solidFill>
              </a:rPr>
              <a:t>tSNE</a:t>
            </a:r>
            <a:r>
              <a:rPr lang="en-US" sz="2400" dirty="0">
                <a:solidFill>
                  <a:srgbClr val="0070C0"/>
                </a:solidFill>
              </a:rPr>
              <a:t> while varying q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F67D-66D3-4CF5-8844-E5B97128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F5D-2D95-41D7-A0F5-7D116621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Trees of Cheem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Transform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Apply, PCA/OLDA; p-dim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Fit tree based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Use Perm Imp &amp; SHAP to suggest q dim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Explore tours and </a:t>
            </a:r>
            <a:r>
              <a:rPr lang="en-US" sz="2800" dirty="0" err="1">
                <a:solidFill>
                  <a:srgbClr val="0070C0"/>
                </a:solidFill>
              </a:rPr>
              <a:t>tSNE</a:t>
            </a:r>
            <a:r>
              <a:rPr lang="en-US" sz="2800" dirty="0">
                <a:solidFill>
                  <a:srgbClr val="0070C0"/>
                </a:solidFill>
              </a:rPr>
              <a:t> while varying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027-6605-438D-B11D-FAC0688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1DAB-BCC6-479C-986D-8D65613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5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84304" y="5398948"/>
            <a:ext cx="6853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350" i="1" dirty="0">
                <a:solidFill>
                  <a:srgbClr val="222222"/>
                </a:solidFill>
                <a:latin typeface="Arial" panose="020B0604020202020204" pitchFamily="34" charset="0"/>
              </a:rPr>
              <a:t>    counter clockwise arrows added.</a:t>
            </a:r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8255D-5827-4356-B1B4-798A4EBF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4" y="625308"/>
            <a:ext cx="11565274" cy="45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38"/>
            <a:ext cx="6718041" cy="6200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BE4249-6DEE-48DC-A27C-76A82A9F7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2"/>
          <a:stretch/>
        </p:blipFill>
        <p:spPr bwMode="auto">
          <a:xfrm>
            <a:off x="1012661" y="204490"/>
            <a:ext cx="5944419" cy="2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3B7CC7-F65A-4867-A584-17C7A395454B}"/>
              </a:ext>
            </a:extLst>
          </p:cNvPr>
          <p:cNvSpPr/>
          <p:nvPr/>
        </p:nvSpPr>
        <p:spPr>
          <a:xfrm>
            <a:off x="1951111" y="138800"/>
            <a:ext cx="2892368" cy="1393899"/>
          </a:xfrm>
          <a:prstGeom prst="roundRect">
            <a:avLst/>
          </a:prstGeom>
          <a:solidFill>
            <a:srgbClr val="ACC5DC">
              <a:alpha val="25098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B6138-8DA4-43CD-8C20-B6F220001B46}"/>
              </a:ext>
            </a:extLst>
          </p:cNvPr>
          <p:cNvSpPr txBox="1"/>
          <p:nvPr/>
        </p:nvSpPr>
        <p:spPr>
          <a:xfrm>
            <a:off x="2014158" y="110844"/>
            <a:ext cx="224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ML EDA, M</a:t>
            </a:r>
            <a:r>
              <a:rPr lang="en-US" sz="2000" dirty="0"/>
              <a:t>EDA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50024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CD4A9-70CA-4856-8B8A-0C6DF6596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3333750"/>
            <a:ext cx="20955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E712AF-ABD9-40E4-A124-77A0C86C9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72" y="3352793"/>
            <a:ext cx="167655" cy="152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99A3F-58EF-4E02-8FD6-F95A92646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52">
            <a:off x="3530837" y="1986916"/>
            <a:ext cx="167655" cy="152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0941D4-8129-472B-823F-78B7A0B64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6511">
            <a:off x="4394437" y="852802"/>
            <a:ext cx="167655" cy="1524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7B1433-63F6-42FA-8C18-281ADC5AD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43194">
            <a:off x="2856639" y="1068624"/>
            <a:ext cx="16765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8AF37-382F-4173-AEC3-1E61FDE7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" y="-303427"/>
            <a:ext cx="9267825" cy="6810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DEE01-94A5-40CF-8090-14BEE6C3DD88}"/>
              </a:ext>
            </a:extLst>
          </p:cNvPr>
          <p:cNvSpPr txBox="1"/>
          <p:nvPr/>
        </p:nvSpPr>
        <p:spPr>
          <a:xfrm>
            <a:off x="71021" y="6506948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http://ema.drwhy.ai/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1305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Trees of Cheem</vt:lpstr>
      <vt:lpstr>PowerPoint Presentation</vt:lpstr>
      <vt:lpstr>Tour work flow suppose data, X[n,p], ~ p &gt; 20, n &gt; p </vt:lpstr>
      <vt:lpstr>PowerPoint Presentation</vt:lpstr>
      <vt:lpstr>Appendix slides after</vt:lpstr>
      <vt:lpstr>PowerPoint Presentation</vt:lpstr>
      <vt:lpstr>PowerPoint Presentation</vt:lpstr>
      <vt:lpstr>PowerPoint Presentation</vt:lpstr>
      <vt:lpstr>PowerPoint Presentation</vt:lpstr>
      <vt:lpstr>Layout – ML EDA</vt:lpstr>
      <vt:lpstr>PowerPoint Presentation</vt:lpstr>
      <vt:lpstr>Sketch for stepwise tour</vt:lpstr>
      <vt:lpstr>Concern – abstraction from LIME?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65</cp:revision>
  <cp:lastPrinted>2021-02-01T05:52:36Z</cp:lastPrinted>
  <dcterms:created xsi:type="dcterms:W3CDTF">2021-01-14T23:41:57Z</dcterms:created>
  <dcterms:modified xsi:type="dcterms:W3CDTF">2021-03-19T01:43:14Z</dcterms:modified>
</cp:coreProperties>
</file>