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6" r:id="rId4"/>
    <p:sldId id="271" r:id="rId5"/>
    <p:sldId id="273" r:id="rId6"/>
    <p:sldId id="272" r:id="rId7"/>
    <p:sldId id="268" r:id="rId8"/>
    <p:sldId id="262" r:id="rId9"/>
    <p:sldId id="269" r:id="rId10"/>
    <p:sldId id="261" r:id="rId11"/>
    <p:sldId id="263" r:id="rId12"/>
    <p:sldId id="264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to facilitate EDA and proper PC embedding before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Improved EDA</a:t>
            </a:r>
          </a:p>
          <a:p>
            <a:pPr marL="0" indent="0">
              <a:buNone/>
            </a:pPr>
            <a:r>
              <a:rPr lang="en-US" dirty="0"/>
              <a:t>- Suggest smarter hyperparameters or altogether bypass some</a:t>
            </a:r>
          </a:p>
          <a:p>
            <a:pPr marL="0" indent="0">
              <a:buNone/>
            </a:pPr>
            <a:r>
              <a:rPr lang="en-US" dirty="0"/>
              <a:t>- Free &amp;Opensource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</a:t>
            </a:r>
          </a:p>
          <a:p>
            <a:pPr marL="0" indent="0">
              <a:buNone/>
            </a:pPr>
            <a:r>
              <a:rPr lang="en-US" dirty="0"/>
              <a:t>can’t handle unexpected cases</a:t>
            </a:r>
          </a:p>
          <a:p>
            <a:pPr>
              <a:buFontTx/>
              <a:buChar char="-"/>
            </a:pPr>
            <a:r>
              <a:rPr lang="en-US" dirty="0"/>
              <a:t>PC output more abstract than orthogonal variable, but going into black box model anyway. Consider </a:t>
            </a:r>
            <a:r>
              <a:rPr lang="en-US" dirty="0" err="1"/>
              <a:t>varible</a:t>
            </a:r>
            <a:r>
              <a:rPr lang="en-US" dirty="0"/>
              <a:t> output as well.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76E10E-C98F-4AA8-A19A-780B4130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785519"/>
            <a:ext cx="11249400" cy="441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63984" y="5398948"/>
            <a:ext cx="6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https://r4ds.had.co.nz/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"/>
            <a:ext cx="6716558" cy="619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212474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204489"/>
            <a:ext cx="5944419" cy="2106968"/>
            <a:chOff x="247889" y="239694"/>
            <a:chExt cx="7430529" cy="26337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239694"/>
              <a:ext cx="3615462" cy="1757782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0431" y="239694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766720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87613" y="6114368"/>
            <a:ext cx="7335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204489"/>
            <a:ext cx="5944419" cy="2106968"/>
            <a:chOff x="247889" y="239694"/>
            <a:chExt cx="7430529" cy="26337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239694"/>
              <a:ext cx="3615462" cy="1757782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0431" y="239694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A2CB2B-55EA-4B4B-AEC1-4A2578A78AA9}"/>
              </a:ext>
            </a:extLst>
          </p:cNvPr>
          <p:cNvSpPr txBox="1"/>
          <p:nvPr/>
        </p:nvSpPr>
        <p:spPr>
          <a:xfrm>
            <a:off x="7234023" y="239694"/>
            <a:ext cx="4354586" cy="5478423"/>
          </a:xfrm>
          <a:prstGeom prst="rect">
            <a:avLst/>
          </a:prstGeom>
          <a:noFill/>
          <a:ln w="38100">
            <a:solidFill>
              <a:srgbClr val="5858D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{shiny} app facilitating Machine Learning Exploratory Data Analysis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 tidy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Preprocessing options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Explore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the Intrinsic Data Dimensionality (IDD)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Perform PCA, consider the first IDD components in scope.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Look at Ensemble Graphics: outlierness, univariate density, animated linear projections (tours), Non-linear embedding (tSNE, MDS?)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3) Export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Processed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Emailed {knitr} document?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4) About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Give context &amp; scope of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Sources and citations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Info icon everywhere giving explanation &amp; defaults and selected values.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Proof of Concept application: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https://ebsmonash.shinyapps.io/ML_EDA__PoC/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D3B72-2475-4282-8576-9A5D0B1B902D}"/>
              </a:ext>
            </a:extLst>
          </p:cNvPr>
          <p:cNvCxnSpPr>
            <a:cxnSpLocks/>
          </p:cNvCxnSpPr>
          <p:nvPr/>
        </p:nvCxnSpPr>
        <p:spPr>
          <a:xfrm flipH="1">
            <a:off x="4971495" y="412819"/>
            <a:ext cx="212910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766720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N. Spyrison &amp; C. Doogan  </a:t>
            </a:r>
          </a:p>
        </p:txBody>
      </p:sp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74B9-0E0D-41A6-931C-02D896F1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D39-1A92-4387-A187-3FCC881E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1271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Sketch for stepwise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Concern – abstraction from LIME?</vt:lpstr>
      <vt:lpstr>Shiny app to facilitate EDA and proper PC embedding before ML?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42</cp:revision>
  <cp:lastPrinted>2021-02-01T05:52:36Z</cp:lastPrinted>
  <dcterms:created xsi:type="dcterms:W3CDTF">2021-01-14T23:41:57Z</dcterms:created>
  <dcterms:modified xsi:type="dcterms:W3CDTF">2021-02-17T13:12:33Z</dcterms:modified>
</cp:coreProperties>
</file>