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6" r:id="rId3"/>
    <p:sldId id="277" r:id="rId4"/>
    <p:sldId id="261" r:id="rId5"/>
    <p:sldId id="273" r:id="rId6"/>
    <p:sldId id="279" r:id="rId7"/>
    <p:sldId id="278" r:id="rId8"/>
    <p:sldId id="271" r:id="rId9"/>
    <p:sldId id="270" r:id="rId10"/>
    <p:sldId id="266" r:id="rId11"/>
    <p:sldId id="268" r:id="rId12"/>
    <p:sldId id="262" r:id="rId13"/>
    <p:sldId id="257" r:id="rId14"/>
    <p:sldId id="269" r:id="rId15"/>
    <p:sldId id="263" r:id="rId16"/>
    <p:sldId id="26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133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F94A2-838B-4759-A66F-F5175F9F634D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425E-FFF4-4A57-B9D1-0DE76781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bsmonash.shinyapps.io/ML_EDA__Po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ma.drwhy.ai/" TargetMode="External"/><Relationship Id="rId5" Type="http://schemas.openxmlformats.org/officeDocument/2006/relationships/hyperlink" Target="https://r4ds.had.co.nz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D611-DE56-469A-883A-9C2F913E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6056"/>
            <a:ext cx="9144000" cy="4268355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(EDA) in application before Machine Learning (ML)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EDA in ML -&gt;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/>
              <a:t>EDA</a:t>
            </a:r>
            <a:r>
              <a:rPr lang="en-US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B69D3-9158-4B56-A1BF-A72DDE12B19D}"/>
              </a:ext>
            </a:extLst>
          </p:cNvPr>
          <p:cNvSpPr txBox="1"/>
          <p:nvPr/>
        </p:nvSpPr>
        <p:spPr>
          <a:xfrm>
            <a:off x="0" y="7147367"/>
            <a:ext cx="472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Awesome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fa-medal"&gt;&lt;/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9" name="Picture 5" descr="Icon request: icon-medal (award / honour) · Issue #1898 · FortAwesome/ Font-Awesome · GitHub">
            <a:extLst>
              <a:ext uri="{FF2B5EF4-FFF2-40B4-BE49-F238E27FC236}">
                <a16:creationId xmlns:a16="http://schemas.microsoft.com/office/drawing/2014/main" id="{ACF46145-7A3F-4F10-8472-22892050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66" y="4858744"/>
            <a:ext cx="1517187" cy="15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3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9"/>
            <a:ext cx="6716558" cy="619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212474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7B15-C9E3-4B2E-A703-C6F3B943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2A77-655C-4A7B-B9AF-599EF94F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Tunnel vision on hypotheses &amp; models is dangerous; EDA is important and underused. [</a:t>
            </a:r>
            <a:r>
              <a:rPr lang="en-US" dirty="0" err="1"/>
              <a:t>Yanai</a:t>
            </a:r>
            <a:r>
              <a:rPr lang="en-US" dirty="0"/>
              <a:t> &amp; </a:t>
            </a:r>
            <a:r>
              <a:rPr lang="en-US" dirty="0" err="1"/>
              <a:t>Lercher</a:t>
            </a:r>
            <a:r>
              <a:rPr lang="en-US" dirty="0"/>
              <a:t> 2020; Goodman 2008; </a:t>
            </a:r>
            <a:r>
              <a:rPr lang="en-US" dirty="0" err="1"/>
              <a:t>Matejka</a:t>
            </a:r>
            <a:r>
              <a:rPr lang="en-US" dirty="0"/>
              <a:t> &amp; Fitzmaurice 2017]</a:t>
            </a:r>
          </a:p>
          <a:p>
            <a:r>
              <a:rPr lang="en-US" dirty="0"/>
              <a:t>Researcher aren’t aware of model assumptions and don’t know how to check them. [</a:t>
            </a:r>
            <a:r>
              <a:rPr lang="en-US" dirty="0" err="1"/>
              <a:t>Horkstra</a:t>
            </a:r>
            <a:r>
              <a:rPr lang="en-US" dirty="0"/>
              <a:t>, R. et al. 2012]</a:t>
            </a:r>
          </a:p>
          <a:p>
            <a:r>
              <a:rPr lang="en-US" dirty="0"/>
              <a:t>Applying models without proper dimension reduction is needlessly expensive.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Proposition</a:t>
            </a:r>
            <a:r>
              <a:rPr lang="en-US" dirty="0"/>
              <a:t>: R {shiny} application to help alleviate these gaps.</a:t>
            </a:r>
          </a:p>
        </p:txBody>
      </p:sp>
    </p:spTree>
    <p:extLst>
      <p:ext uri="{BB962C8B-B14F-4D97-AF65-F5344CB8AC3E}">
        <p14:creationId xmlns:p14="http://schemas.microsoft.com/office/powerpoint/2010/main" val="347802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CC08-A30D-4193-8370-E14CC9A7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D6BE-B920-4B3D-981C-FA75113A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Consume formatted data</a:t>
            </a:r>
          </a:p>
          <a:p>
            <a:r>
              <a:rPr lang="en-US" dirty="0"/>
              <a:t>Apply preprocessing transformations</a:t>
            </a:r>
          </a:p>
          <a:p>
            <a:r>
              <a:rPr lang="en-US" dirty="0"/>
              <a:t>Assumption exploration (to add?)</a:t>
            </a:r>
          </a:p>
          <a:p>
            <a:r>
              <a:rPr lang="en-US" dirty="0"/>
              <a:t>Estimate, Intrinsic Data Dimensionality (IDE) </a:t>
            </a:r>
          </a:p>
          <a:p>
            <a:r>
              <a:rPr lang="en-US" dirty="0"/>
              <a:t>Embed in that many Principal Components</a:t>
            </a:r>
          </a:p>
          <a:p>
            <a:r>
              <a:rPr lang="en-US" dirty="0"/>
              <a:t>Exploratory Data Analysis (EDA) of this sub-space</a:t>
            </a:r>
          </a:p>
          <a:p>
            <a:r>
              <a:rPr lang="en-US" dirty="0"/>
              <a:t>Export: preprocessed data, embedded space, visuals (WIP)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D7F-7080-415A-BA17-D9F66D57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Shiny app to facilitate EDA and proper dimension reduction before Model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40C4-5EF3-4D5D-B8A8-29DB20A1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1054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>
              <a:buFontTx/>
              <a:buChar char="-"/>
            </a:pPr>
            <a:r>
              <a:rPr lang="en-US" dirty="0"/>
              <a:t>Save run &amp; iteration time</a:t>
            </a:r>
          </a:p>
          <a:p>
            <a:pPr>
              <a:buFontTx/>
              <a:buChar char="-"/>
            </a:pPr>
            <a:r>
              <a:rPr lang="en-US" dirty="0"/>
              <a:t>Improve checking model assumptions</a:t>
            </a:r>
          </a:p>
          <a:p>
            <a:pPr>
              <a:buFontTx/>
              <a:buChar char="-"/>
            </a:pPr>
            <a:r>
              <a:rPr lang="en-US" dirty="0"/>
              <a:t>Improve EDA</a:t>
            </a:r>
          </a:p>
          <a:p>
            <a:pPr>
              <a:buFontTx/>
              <a:buChar char="-"/>
            </a:pPr>
            <a:r>
              <a:rPr lang="en-US" dirty="0"/>
              <a:t>Suggest better hyperparameters than function defaults</a:t>
            </a:r>
          </a:p>
          <a:p>
            <a:pPr>
              <a:buFontTx/>
              <a:buChar char="-"/>
            </a:pPr>
            <a:r>
              <a:rPr lang="en-US" dirty="0"/>
              <a:t>Show &amp; explain options researches may not be aware of</a:t>
            </a:r>
          </a:p>
          <a:p>
            <a:pPr marL="0" indent="0">
              <a:buNone/>
            </a:pPr>
            <a:r>
              <a:rPr lang="en-US" dirty="0"/>
              <a:t>-  Free &amp; opensource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>
              <a:buFontTx/>
              <a:buChar char="-"/>
            </a:pPr>
            <a:r>
              <a:rPr lang="en-US" dirty="0"/>
              <a:t>Limited flexibility for end user; can’t handle unexpected cases</a:t>
            </a:r>
          </a:p>
          <a:p>
            <a:pPr>
              <a:buFontTx/>
              <a:buChar char="-"/>
            </a:pPr>
            <a:r>
              <a:rPr lang="en-US" dirty="0"/>
              <a:t>Linear combinations of variables more abstract than the variables; but going into black box model anyway. Consider variable output as well</a:t>
            </a:r>
          </a:p>
          <a:p>
            <a:pPr>
              <a:buFontTx/>
              <a:buChar char="-"/>
            </a:pPr>
            <a:r>
              <a:rPr lang="en-US" dirty="0"/>
              <a:t>Data Scale: not a source of free CPU cycles real big data will need to be hand-crafted. Give a vignette of manual application</a:t>
            </a:r>
          </a:p>
          <a:p>
            <a:pPr>
              <a:buFontTx/>
              <a:buChar char="-"/>
            </a:pPr>
            <a:r>
              <a:rPr lang="en-US" dirty="0"/>
              <a:t>False sense of thoroughness/ rubber stamping assumptions/EDA. Tool is descriptive not prescriptive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D7D03-3E03-4376-A94F-1FD0DBDBE2EC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110844"/>
            <a:ext cx="5944419" cy="2200613"/>
            <a:chOff x="247889" y="122637"/>
            <a:chExt cx="7430529" cy="2750767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ABE4249-6DEE-48DC-A27C-76A82A9F7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3B7CC7-F65A-4867-A584-17C7A395454B}"/>
                </a:ext>
              </a:extLst>
            </p:cNvPr>
            <p:cNvSpPr/>
            <p:nvPr/>
          </p:nvSpPr>
          <p:spPr>
            <a:xfrm>
              <a:off x="1418177" y="169567"/>
              <a:ext cx="3615463" cy="1742374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B6138-8DA4-43CD-8C20-B6F220001B46}"/>
                </a:ext>
              </a:extLst>
            </p:cNvPr>
            <p:cNvSpPr txBox="1"/>
            <p:nvPr/>
          </p:nvSpPr>
          <p:spPr>
            <a:xfrm>
              <a:off x="1499761" y="122637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A2CB2B-55EA-4B4B-AEC1-4A2578A78AA9}"/>
              </a:ext>
            </a:extLst>
          </p:cNvPr>
          <p:cNvSpPr txBox="1"/>
          <p:nvPr/>
        </p:nvSpPr>
        <p:spPr>
          <a:xfrm>
            <a:off x="6979373" y="239694"/>
            <a:ext cx="4354586" cy="5262979"/>
          </a:xfrm>
          <a:prstGeom prst="rect">
            <a:avLst/>
          </a:prstGeom>
          <a:noFill/>
          <a:ln w="38100">
            <a:solidFill>
              <a:srgbClr val="5858D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{shiny} app facilitating Machine Learning Exploratory Data Analysis 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Import tidy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Preprocessing &amp; transform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Check model assumptions (too much?)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Explore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Estimate, Intrinsic Data Dimensionality (IDE)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Embed in the first IDE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Look at Ensemble Graphics: outlierness, univariate density, animated linear projections (tours), Non-linear embedding (tSNE, MDS?)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3) Export (WIP)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Processed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Emailed {knitr} document?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4) About (WIP)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Sources and citations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Context &amp; scope of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Info icon everywhere giving explanation/source (&amp; default values)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Proof of Concept application: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https://ebsmonash.shinyapps.io/ML_EDA__PoC/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D3B72-2475-4282-8576-9A5D0B1B902D}"/>
              </a:ext>
            </a:extLst>
          </p:cNvPr>
          <p:cNvCxnSpPr>
            <a:cxnSpLocks/>
          </p:cNvCxnSpPr>
          <p:nvPr/>
        </p:nvCxnSpPr>
        <p:spPr>
          <a:xfrm flipH="1">
            <a:off x="4971496" y="412819"/>
            <a:ext cx="18575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350024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N. Spyrison &amp; C. Doogan  </a:t>
            </a:r>
          </a:p>
        </p:txBody>
      </p:sp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F3C-4B9D-4CC7-A87E-02EAA029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this more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19D-DDE5-4487-B9F8-B25CF3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 of data/applications</a:t>
            </a:r>
          </a:p>
          <a:p>
            <a:r>
              <a:rPr lang="en-US" dirty="0"/>
              <a:t>Focus/emphasis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Model assumptions </a:t>
            </a:r>
          </a:p>
          <a:p>
            <a:pPr lvl="1"/>
            <a:r>
              <a:rPr lang="en-US" dirty="0"/>
              <a:t>EDA &amp; multivariate vis </a:t>
            </a:r>
            <a:r>
              <a:rPr lang="en-US" i="1" dirty="0"/>
              <a:t>(Nick’s research)</a:t>
            </a:r>
          </a:p>
          <a:p>
            <a:pPr lvl="1"/>
            <a:r>
              <a:rPr lang="en-US" dirty="0"/>
              <a:t>IDE and embedding</a:t>
            </a:r>
          </a:p>
          <a:p>
            <a:r>
              <a:rPr lang="en-US" dirty="0"/>
              <a:t>Survey to potential end users?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4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027-6605-438D-B11D-FAC0688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1DAB-BCC6-479C-986D-8D656137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A835F5C-6C57-47E1-BD8D-F1BA20AD71A2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110844"/>
            <a:ext cx="5944419" cy="2200613"/>
            <a:chOff x="247889" y="122637"/>
            <a:chExt cx="7430529" cy="2750767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F4CC878-D284-4BC2-B89A-66C21D743C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3D1C395-E954-4EEC-A1F3-4352ABFBCE2A}"/>
                </a:ext>
              </a:extLst>
            </p:cNvPr>
            <p:cNvSpPr/>
            <p:nvPr/>
          </p:nvSpPr>
          <p:spPr>
            <a:xfrm>
              <a:off x="1418177" y="169567"/>
              <a:ext cx="3615463" cy="1742374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0AC1B-5591-4360-BE0E-973D002BCECB}"/>
                </a:ext>
              </a:extLst>
            </p:cNvPr>
            <p:cNvSpPr txBox="1"/>
            <p:nvPr/>
          </p:nvSpPr>
          <p:spPr>
            <a:xfrm>
              <a:off x="1499761" y="122637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326877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87613" y="6149093"/>
            <a:ext cx="7335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76E10E-C98F-4AA8-A19A-780B4130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785519"/>
            <a:ext cx="11249400" cy="441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63984" y="5398948"/>
            <a:ext cx="685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https://r4ds.had.co.nz/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1524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Exploratory Data Analysis (EDA) in application before Machine Learning (ML)  EDA in ML -&gt; MEDAL</vt:lpstr>
      <vt:lpstr>Gap</vt:lpstr>
      <vt:lpstr>Gist</vt:lpstr>
      <vt:lpstr>Shiny app to facilitate EDA and proper dimension reduction before Model application</vt:lpstr>
      <vt:lpstr>PowerPoint Presentation</vt:lpstr>
      <vt:lpstr>How can we make this more helpful?</vt:lpstr>
      <vt:lpstr>Appendix slides after</vt:lpstr>
      <vt:lpstr>PowerPoint Presentation</vt:lpstr>
      <vt:lpstr>PowerPoint Presentation</vt:lpstr>
      <vt:lpstr>PowerPoint Presentation</vt:lpstr>
      <vt:lpstr>Layout – ML EDA</vt:lpstr>
      <vt:lpstr>PowerPoint Presentation</vt:lpstr>
      <vt:lpstr>Sketch for stepwise tour</vt:lpstr>
      <vt:lpstr>Concern – abstraction from LIME?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57</cp:revision>
  <cp:lastPrinted>2021-02-01T05:52:36Z</cp:lastPrinted>
  <dcterms:created xsi:type="dcterms:W3CDTF">2021-01-14T23:41:57Z</dcterms:created>
  <dcterms:modified xsi:type="dcterms:W3CDTF">2021-03-01T01:26:40Z</dcterms:modified>
</cp:coreProperties>
</file>