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6100"/>
    <a:srgbClr val="907A02"/>
    <a:srgbClr val="D8B300"/>
    <a:srgbClr val="B79901"/>
    <a:srgbClr val="947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150" d="100"/>
          <a:sy n="150" d="100"/>
        </p:scale>
        <p:origin x="-29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AC14C0-08F9-884D-8462-A12F37203523}"/>
              </a:ext>
            </a:extLst>
          </p:cNvPr>
          <p:cNvSpPr/>
          <p:nvPr/>
        </p:nvSpPr>
        <p:spPr>
          <a:xfrm rot="179386">
            <a:off x="1178713" y="4151454"/>
            <a:ext cx="1708855" cy="19802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shinycustomloader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18" y="3983603"/>
            <a:ext cx="1638300" cy="1390650"/>
          </a:xfrm>
          <a:prstGeom prst="rect">
            <a:avLst/>
          </a:prstGeom>
        </p:spPr>
      </p:pic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292676" y="497126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D8B300"/>
          </a:solidFill>
          <a:ln w="69850">
            <a:solidFill>
              <a:srgbClr val="907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91389" y="1778229"/>
            <a:ext cx="2090059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7161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4800" b="0" cap="none" spc="0" dirty="0" smtClean="0">
                <a:ln w="0"/>
                <a:solidFill>
                  <a:srgbClr val="7161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pinifex</a:t>
            </a:r>
            <a:endParaRPr lang="en-US" sz="4800" b="0" cap="none" spc="0" dirty="0">
              <a:ln w="0"/>
              <a:solidFill>
                <a:srgbClr val="7161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39813" y="547247"/>
            <a:ext cx="1638300" cy="1428750"/>
            <a:chOff x="5377955" y="727377"/>
            <a:chExt cx="1638300" cy="14287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7955" y="727377"/>
              <a:ext cx="1638300" cy="1428750"/>
            </a:xfrm>
            <a:prstGeom prst="snip2SameRect">
              <a:avLst>
                <a:gd name="adj1" fmla="val 41733"/>
                <a:gd name="adj2" fmla="val 0"/>
              </a:avLst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1631" y="727377"/>
              <a:ext cx="209579" cy="209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12107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Fira Sans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Nicholas Spyrison</cp:lastModifiedBy>
  <cp:revision>24</cp:revision>
  <dcterms:created xsi:type="dcterms:W3CDTF">2018-03-31T22:20:45Z</dcterms:created>
  <dcterms:modified xsi:type="dcterms:W3CDTF">2019-11-06T06:11:36Z</dcterms:modified>
</cp:coreProperties>
</file>