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Spyrison" initials="NS" lastIdx="1" clrIdx="0">
    <p:extLst>
      <p:ext uri="{19B8F6BF-5375-455C-9EA6-DF929625EA0E}">
        <p15:presenceInfo xmlns:p15="http://schemas.microsoft.com/office/powerpoint/2012/main" userId="0c90bccdd55361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5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9T11:19:46.165" idx="1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5804-8AFD-42E5-B14B-467E3C7E3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F50DC-2D9C-4969-8C8E-58B2FAECB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8C460-14E7-4217-801D-DED7EFE9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DB04-9159-4D86-ACE3-785B1EEF9AE3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A046F-BB71-40A7-BA3E-153F5349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99FBF-E12D-4DF8-95EB-197AB614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E363-C3B2-41BC-ACF3-2D501A0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9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C4EA-21FB-4C95-B064-14531051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DA17A-0AED-4867-94F0-521ABBE8E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DCDE9-D0FD-4CC7-A03B-ABF4B329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DB04-9159-4D86-ACE3-785B1EEF9AE3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D6C0C-7834-40B3-818F-18A6139C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BE84E-1A48-4729-BB0B-4BBFE95D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E363-C3B2-41BC-ACF3-2D501A0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3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D1765-6C81-4192-A2E3-6FA9B2554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1CC77-7694-4DF3-8F7D-F44EB52CA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451BD-EDC1-468F-A7E9-E1845210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DB04-9159-4D86-ACE3-785B1EEF9AE3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A6E13-F7D8-44F3-8380-85BB7020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67A35-78BA-4B06-91A1-895EB2E5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E363-C3B2-41BC-ACF3-2D501A0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5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039D-649B-4377-9369-FAC25B9B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4744-2BBF-473E-9905-E8340693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E350-8954-4198-9EF0-F877502F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DB04-9159-4D86-ACE3-785B1EEF9AE3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CE050-A482-4BA5-A0C6-53AC7721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9C74-4E6E-4286-98D4-A84F4453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E363-C3B2-41BC-ACF3-2D501A0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6830-2313-4CC4-AD26-2B6FB41F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C700F-89AF-4FB9-B08B-C4345653F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858FB-B9C1-4AF6-9429-7F069638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DB04-9159-4D86-ACE3-785B1EEF9AE3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241BC-F045-40BE-B50A-F3720748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793F3-FB86-4AF3-A60B-3FE3266B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E363-C3B2-41BC-ACF3-2D501A0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6C02-6F3E-4ED7-B1D6-F12D746A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9777-53F3-4D6D-9B7C-2F041965A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204FC-A086-43F7-B14F-84BB1D066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4EF40-5F6B-4288-854E-9B10D4AA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DB04-9159-4D86-ACE3-785B1EEF9AE3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1862F-FB9B-42AA-ACEF-12E182A5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BE50C-E974-43F1-8204-7B53ED1B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E363-C3B2-41BC-ACF3-2D501A0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1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0AE4-85C7-485B-B1FB-D05B0FE2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B5E76-754C-4706-902A-BF9FD1C92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0F6BD-EDBD-456B-A309-EA84EFEFE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D451A-74F2-4B49-9C58-16E12601F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3359B-2CF4-4C2A-815E-0A6A8D1F3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0C431-1221-4021-B473-44F3EF19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DB04-9159-4D86-ACE3-785B1EEF9AE3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F0E2D-0AA0-4BE0-8C0B-8A80F646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EF04C-F299-4A35-BEB4-D98239C9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E363-C3B2-41BC-ACF3-2D501A0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5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BE7A-9C82-4D55-8AAF-38FA762C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7AA6A-5312-40AC-8032-0A8AAA50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DB04-9159-4D86-ACE3-785B1EEF9AE3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9D5C8-9A76-4B2D-8D5A-29C4B9E9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E73FA-B1FD-44CA-B889-C1136A25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E363-C3B2-41BC-ACF3-2D501A0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97BBE-1A1E-45BD-8844-9CB32C81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DB04-9159-4D86-ACE3-785B1EEF9AE3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A0F17-CAC8-4071-87A2-9631AED0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AA572-5636-46A4-A89A-8ADB98ED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E363-C3B2-41BC-ACF3-2D501A0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9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3197-A321-4F14-8709-78EF1E6F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A5F9B-EE3A-4BA5-8FB2-8784283AB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B0A26-EA8E-4778-8960-3835A34B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FB3AE-518B-4A30-88D7-FAE23F41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DB04-9159-4D86-ACE3-785B1EEF9AE3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6D55C-2535-45CB-A967-887F5473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EDBBC-36A3-4CF4-97D8-C3A9B596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E363-C3B2-41BC-ACF3-2D501A0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0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5DAD-ACC0-4EA2-B6D3-D3558828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63C93-546A-4874-A4DA-8FE2E5A67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F10DA-0BAD-4AAA-9740-7D808ACE3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6B003-4BDD-4C2F-A0FD-422BA51F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DB04-9159-4D86-ACE3-785B1EEF9AE3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4357E-D753-4518-BF09-0FC1492F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737B0-F09E-4B36-8101-F77AD3E2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E363-C3B2-41BC-ACF3-2D501A0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6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52C48-1CE1-401F-AB1E-85A7B288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0FE48-DE8B-4FB7-8EF9-AF123AC63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2D550-05D9-47A3-9BF3-88AC42C0F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DB04-9159-4D86-ACE3-785B1EEF9AE3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CCFDA-7BF6-4638-88F3-E0341621C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25877-4D75-4171-A99F-B9745C6F4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DE363-C3B2-41BC-ACF3-2D501A0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9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hadrien/how_to_build_a_shiny_app_from_scratch/optimizing-your-applicati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A0F9-D5FB-4FF6-8234-93C875FB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E805-E3E4-437D-8E40-A877D986E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Following: </a:t>
            </a:r>
            <a:r>
              <a:rPr lang="en-US" dirty="0">
                <a:hlinkClick r:id="rId2"/>
              </a:rPr>
              <a:t>https://bookdown.org/hadrien/how_to_build_a_shiny_app_from_scratch/optimizing-your-application.html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Worker Load Factor:  	50% -&gt; 75-100% -&gt; 15%</a:t>
            </a:r>
          </a:p>
          <a:p>
            <a:r>
              <a:rPr lang="en-US" dirty="0"/>
              <a:t>Instance Load Factor: 	50% -&gt; 75-100% -&gt; 15%</a:t>
            </a:r>
          </a:p>
          <a:p>
            <a:endParaRPr lang="en-US" dirty="0"/>
          </a:p>
          <a:p>
            <a:r>
              <a:rPr lang="en-US" dirty="0"/>
              <a:t>Didn’t find a `</a:t>
            </a:r>
            <a:r>
              <a:rPr lang="en-US" dirty="0" err="1"/>
              <a:t>maxRequestsPerProc</a:t>
            </a:r>
            <a:r>
              <a:rPr lang="en-US" dirty="0"/>
              <a:t>` variable</a:t>
            </a:r>
          </a:p>
        </p:txBody>
      </p:sp>
    </p:spTree>
    <p:extLst>
      <p:ext uri="{BB962C8B-B14F-4D97-AF65-F5344CB8AC3E}">
        <p14:creationId xmlns:p14="http://schemas.microsoft.com/office/powerpoint/2010/main" val="99947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E4DEE0-4F6C-4CCF-AE15-17918F50F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68" y="395106"/>
            <a:ext cx="4572000" cy="34290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D69730-747A-4FE8-BD71-0C3D988E3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86" y="395106"/>
            <a:ext cx="4572000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027F61-2374-4030-8C6C-62D37AAA0551}"/>
              </a:ext>
            </a:extLst>
          </p:cNvPr>
          <p:cNvSpPr txBox="1"/>
          <p:nvPr/>
        </p:nvSpPr>
        <p:spPr>
          <a:xfrm>
            <a:off x="1187968" y="3120838"/>
            <a:ext cx="993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Original, 322KB				Optimized (lossy compression), 230KB (28.5% less size)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494E54-7959-4003-9BCC-AB5831C646BF}"/>
              </a:ext>
            </a:extLst>
          </p:cNvPr>
          <p:cNvSpPr txBox="1"/>
          <p:nvPr/>
        </p:nvSpPr>
        <p:spPr>
          <a:xfrm>
            <a:off x="736584" y="3869387"/>
            <a:ext cx="107188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GIFs</a:t>
            </a:r>
            <a:r>
              <a:rPr lang="en-US" dirty="0"/>
              <a:t>: Batch compression: 45 gifs (12.9 MB -&gt; 9.7 MB (25% reduction)</a:t>
            </a:r>
          </a:p>
          <a:p>
            <a:r>
              <a:rPr lang="en-US" dirty="0"/>
              <a:t>Extending batch compression</a:t>
            </a:r>
            <a:r>
              <a:rPr lang="en-US" i="1" dirty="0"/>
              <a:t>: 339 gifs, 134 MB -&gt; 102 MB (24% reduction)</a:t>
            </a:r>
          </a:p>
          <a:p>
            <a:r>
              <a:rPr lang="en-US" b="1" dirty="0"/>
              <a:t>MP4</a:t>
            </a:r>
            <a:r>
              <a:rPr lang="en-US" dirty="0"/>
              <a:t>:, Video(~3:50): @1080p: 69.4 MB, @720p: 21.8 MB , </a:t>
            </a:r>
            <a:r>
              <a:rPr lang="en-US" i="1" dirty="0"/>
              <a:t>@648p: 18.2 MB (74% reduction)</a:t>
            </a:r>
            <a:r>
              <a:rPr lang="en-US" dirty="0"/>
              <a:t>, @576p: 16.1MB,</a:t>
            </a:r>
          </a:p>
          <a:p>
            <a:r>
              <a:rPr lang="en-US" dirty="0"/>
              <a:t> @480p_H265: 9.54 MB </a:t>
            </a:r>
          </a:p>
          <a:p>
            <a:r>
              <a:rPr lang="en-US" i="1" dirty="0"/>
              <a:t>Video from hosted service? Has to download data to temp file anyway, but </a:t>
            </a:r>
            <a:r>
              <a:rPr lang="en-US" i="1" dirty="0" err="1"/>
              <a:t>youtube</a:t>
            </a:r>
            <a:r>
              <a:rPr lang="en-US" i="1" dirty="0"/>
              <a:t> servers probably have better </a:t>
            </a:r>
          </a:p>
          <a:p>
            <a:r>
              <a:rPr lang="en-US" i="1" dirty="0"/>
              <a:t>network optimization</a:t>
            </a:r>
            <a:endParaRPr lang="en-US" dirty="0"/>
          </a:p>
          <a:p>
            <a:r>
              <a:rPr lang="en-US" b="1" dirty="0"/>
              <a:t>PNG</a:t>
            </a:r>
            <a:r>
              <a:rPr lang="en-US" dirty="0"/>
              <a:t>: original 684 files, 3.38 MB</a:t>
            </a:r>
          </a:p>
          <a:p>
            <a:r>
              <a:rPr lang="en-US" dirty="0"/>
              <a:t>__</a:t>
            </a:r>
          </a:p>
          <a:p>
            <a:r>
              <a:rPr lang="en-US" b="1" i="1" dirty="0"/>
              <a:t>App size:  Original: 204.6 MB -&gt; 124 MB (39.4% reduction)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78B5A-377F-49BE-AC8D-B9247114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103"/>
            <a:ext cx="10515600" cy="1325563"/>
          </a:xfrm>
        </p:spPr>
        <p:txBody>
          <a:bodyPr/>
          <a:lstStyle/>
          <a:p>
            <a:r>
              <a:rPr lang="en-US" dirty="0"/>
              <a:t>Reducing file size</a:t>
            </a:r>
          </a:p>
        </p:txBody>
      </p:sp>
    </p:spTree>
    <p:extLst>
      <p:ext uri="{BB962C8B-B14F-4D97-AF65-F5344CB8AC3E}">
        <p14:creationId xmlns:p14="http://schemas.microsoft.com/office/powerpoint/2010/main" val="155927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209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Shiny app settings</vt:lpstr>
      <vt:lpstr>Reducing file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Spyrison</dc:creator>
  <cp:lastModifiedBy>Nick Spyrison</cp:lastModifiedBy>
  <cp:revision>11</cp:revision>
  <dcterms:created xsi:type="dcterms:W3CDTF">2021-01-29T00:18:30Z</dcterms:created>
  <dcterms:modified xsi:type="dcterms:W3CDTF">2021-01-29T05:08:06Z</dcterms:modified>
</cp:coreProperties>
</file>