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0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9180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~mtvN(easy)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~mtvΝ(hard1)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~mtvN(hard2)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90746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36087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367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937242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937242" y="5558395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0248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0F691-965C-4E79-A914-779327890685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1EC9B-5EEF-447A-A788-C4454B91B0F7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43418D-26D7-4635-A285-EF8631360D5B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BE2-BC4D-4498-A110-9235F7F2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PAD FOR RENUMBERING SIMS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9406-DD1C-4A46-8909-CE5503DB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Target: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C6C95-9439-4ABB-B6CA-4607FA9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7891"/>
              </p:ext>
            </p:extLst>
          </p:nvPr>
        </p:nvGraphicFramePr>
        <p:xfrm>
          <a:off x="1109708" y="2272682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37C5E-9C30-4068-8067-4D16BC8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3127"/>
              </p:ext>
            </p:extLst>
          </p:nvPr>
        </p:nvGraphicFramePr>
        <p:xfrm>
          <a:off x="547645" y="43877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5F6000-A444-49FC-8B22-63208F7BD0CA}"/>
              </a:ext>
            </a:extLst>
          </p:cNvPr>
          <p:cNvSpPr txBox="1"/>
          <p:nvPr/>
        </p:nvSpPr>
        <p:spPr>
          <a:xfrm>
            <a:off x="8917497" y="4513277"/>
            <a:ext cx="341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Sim~(period-1)*6+(task-1)*3+rep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00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1012</Words>
  <Application>Microsoft Office PowerPoint</Application>
  <PresentationFormat>Widescreen</PresentationFormat>
  <Paragraphs>369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Experimental design graphics v3.2</vt:lpstr>
      <vt:lpstr>Experimental design graphics v2.2 </vt:lpstr>
      <vt:lpstr>Experimental design graphics v3</vt:lpstr>
      <vt:lpstr>Experimental design graphics v2</vt:lpstr>
      <vt:lpstr>Experimental design graphics v1</vt:lpstr>
      <vt:lpstr>SCRATCH PAD FOR RENUMBERING SIMS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19</cp:revision>
  <dcterms:created xsi:type="dcterms:W3CDTF">2019-12-06T00:28:50Z</dcterms:created>
  <dcterms:modified xsi:type="dcterms:W3CDTF">2020-01-15T09:11:00Z</dcterms:modified>
</cp:coreProperties>
</file>