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9" r:id="rId4"/>
    <p:sldId id="258" r:id="rId5"/>
    <p:sldId id="260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594" y="-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v3.2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857110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5100" y="2426218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B330C37-C6DD-40A0-97FD-3A22B5ED83B1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413008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v2.2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00845"/>
              </p:ext>
            </p:extLst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4367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937242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937242" y="5558395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E6107-66EE-4EDA-9269-32B399DC2BC1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3157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0248"/>
              </p:ext>
            </p:extLst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54172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5635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8608" y="2435527"/>
              <a:ext cx="43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0F691-965C-4E79-A914-779327890685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75355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1EC9B-5EEF-447A-A788-C4454B91B0F7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54091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17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3997"/>
              </p:ext>
            </p:extLst>
          </p:nvPr>
        </p:nvGraphicFramePr>
        <p:xfrm>
          <a:off x="1154096" y="1806316"/>
          <a:ext cx="5544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99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8399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84002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1393"/>
              </p:ext>
            </p:extLst>
          </p:nvPr>
        </p:nvGraphicFramePr>
        <p:xfrm>
          <a:off x="1154096" y="3595454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43418D-26D7-4635-A285-EF8631360D5B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65474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7BE2-BC4D-4498-A110-9235F7F2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PAD FOR RENUMBERING </a:t>
            </a:r>
            <a:r>
              <a:rPr lang="en-US" dirty="0" err="1"/>
              <a:t>simS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9406-DD1C-4A46-8909-CE5503DB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Target: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5C6C95-9439-4ABB-B6CA-4607FA9FF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87891"/>
              </p:ext>
            </p:extLst>
          </p:nvPr>
        </p:nvGraphicFramePr>
        <p:xfrm>
          <a:off x="1109708" y="2272682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137C5E-9C30-4068-8067-4D16BC81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3127"/>
              </p:ext>
            </p:extLst>
          </p:nvPr>
        </p:nvGraphicFramePr>
        <p:xfrm>
          <a:off x="547645" y="43877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5F6000-A444-49FC-8B22-63208F7BD0CA}"/>
              </a:ext>
            </a:extLst>
          </p:cNvPr>
          <p:cNvSpPr txBox="1"/>
          <p:nvPr/>
        </p:nvSpPr>
        <p:spPr>
          <a:xfrm>
            <a:off x="8917497" y="4513277"/>
            <a:ext cx="328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sim~(period-1)*6+(task-1)*3+rep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100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1199</Words>
  <Application>Microsoft Office PowerPoint</Application>
  <PresentationFormat>Widescreen</PresentationFormat>
  <Paragraphs>428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Experimental design graphics v4</vt:lpstr>
      <vt:lpstr>Experimental design graphics v3.2</vt:lpstr>
      <vt:lpstr>Experimental design graphics v2.2 </vt:lpstr>
      <vt:lpstr>Experimental design graphics v3</vt:lpstr>
      <vt:lpstr>Experimental design graphics v2</vt:lpstr>
      <vt:lpstr>Experimental design graphics v1</vt:lpstr>
      <vt:lpstr>SCRATCH PAD FOR RENUMBERING simS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35</cp:revision>
  <dcterms:created xsi:type="dcterms:W3CDTF">2019-12-06T00:28:50Z</dcterms:created>
  <dcterms:modified xsi:type="dcterms:W3CDTF">2020-03-04T02:50:10Z</dcterms:modified>
</cp:coreProperties>
</file>