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9" r:id="rId4"/>
    <p:sldId id="262" r:id="rId5"/>
    <p:sldId id="267" r:id="rId6"/>
    <p:sldId id="264" r:id="rId7"/>
    <p:sldId id="259" r:id="rId8"/>
    <p:sldId id="258" r:id="rId9"/>
    <p:sldId id="260" r:id="rId10"/>
    <p:sldId id="25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37533"/>
              </p:ext>
            </p:extLst>
          </p:nvPr>
        </p:nvGraphicFramePr>
        <p:xfrm>
          <a:off x="438342" y="336960"/>
          <a:ext cx="16308598" cy="59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962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756027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3209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  <a:gridCol w="1533400">
                  <a:extLst>
                    <a:ext uri="{9D8B030D-6E8A-4147-A177-3AD203B41FA5}">
                      <a16:colId xmlns:a16="http://schemas.microsoft.com/office/drawing/2014/main" val="1992643164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97252618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Permutations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6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  <a:endParaRPr lang="en-AU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EEE, EEV, </a:t>
                      </a:r>
                      <a:r>
                        <a:rPr lang="en-US" i="1" dirty="0"/>
                        <a:t>banana (to change)</a:t>
                      </a:r>
                      <a:endParaRPr lang="en-AU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1" dirty="0"/>
                        <a:t>6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(3*2*1)  * (3*2*1)  * (2*1) = 72?</a:t>
                      </a:r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signal and noise variables: 25/75, 33/67, 50/50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(3*2*1)  * (3*2*1)  * 2*2 = 144?</a:t>
                      </a: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clusters &amp; variables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 cl in 4 var, 4 cl in 6 var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Rand?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(3*2*1)  * (3*2*1)  = 36?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5761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Participants perform 2 tasks with each 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Other block thoughts: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3742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Participants perform 6 different blocks of the 27 combinations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Fix 2 of each VC?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429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Next factor order permutation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Fix 2 of each location?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802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Next 6 elements from the block permutations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Fix 3 of each </a:t>
                      </a:r>
                      <a:r>
                        <a:rPr lang="en-AU" b="0" dirty="0" err="1">
                          <a:solidFill>
                            <a:schemeClr val="tx1"/>
                          </a:solidFill>
                        </a:rPr>
                        <a:t>cl&amp;var</a:t>
                      </a: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07438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(reorder 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Fix one of each to each cl &amp; var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398166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b="1" dirty="0"/>
                        <a:t>Assumptions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/>
                        <a:t>(fixed blocks?)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noise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17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63997"/>
              </p:ext>
            </p:extLst>
          </p:nvPr>
        </p:nvGraphicFramePr>
        <p:xfrm>
          <a:off x="1154096" y="1806316"/>
          <a:ext cx="5544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999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8399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84002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81393"/>
              </p:ext>
            </p:extLst>
          </p:nvPr>
        </p:nvGraphicFramePr>
        <p:xfrm>
          <a:off x="1154096" y="3595454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43418D-26D7-4635-A285-EF8631360D5B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65474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7BE2-BC4D-4498-A110-9235F7F2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 PAD FOR RENUMBERING </a:t>
            </a:r>
            <a:r>
              <a:rPr lang="en-US" dirty="0" err="1"/>
              <a:t>simS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9406-DD1C-4A46-8909-CE5503DB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Target: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5C6C95-9439-4ABB-B6CA-4607FA9FF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87891"/>
              </p:ext>
            </p:extLst>
          </p:nvPr>
        </p:nvGraphicFramePr>
        <p:xfrm>
          <a:off x="1109708" y="2272682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137C5E-9C30-4068-8067-4D16BC819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3127"/>
              </p:ext>
            </p:extLst>
          </p:nvPr>
        </p:nvGraphicFramePr>
        <p:xfrm>
          <a:off x="547645" y="43877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5F6000-A444-49FC-8B22-63208F7BD0CA}"/>
              </a:ext>
            </a:extLst>
          </p:cNvPr>
          <p:cNvSpPr txBox="1"/>
          <p:nvPr/>
        </p:nvSpPr>
        <p:spPr>
          <a:xfrm>
            <a:off x="8917497" y="4513277"/>
            <a:ext cx="328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sim~(period-1)*6+(task-1)*3+rep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100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AA5C131-89A8-4A5A-85DC-3E397DEA496A}"/>
              </a:ext>
            </a:extLst>
          </p:cNvPr>
          <p:cNvGrpSpPr/>
          <p:nvPr/>
        </p:nvGrpSpPr>
        <p:grpSpPr>
          <a:xfrm>
            <a:off x="6976421" y="1587065"/>
            <a:ext cx="4399151" cy="3675087"/>
            <a:chOff x="6943807" y="1597488"/>
            <a:chExt cx="4399151" cy="367508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8B9D845-B8A6-49D0-B31B-61CF5679A942}"/>
                </a:ext>
              </a:extLst>
            </p:cNvPr>
            <p:cNvSpPr txBox="1"/>
            <p:nvPr/>
          </p:nvSpPr>
          <p:spPr>
            <a:xfrm>
              <a:off x="6957572" y="3881090"/>
              <a:ext cx="3515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8 mod 6 = 2; fixing the factor order:</a:t>
              </a:r>
            </a:p>
            <a:p>
              <a:r>
                <a:rPr lang="en-AU" dirty="0"/>
                <a:t>PCA, Radial tour, Grand  tour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8D8A181-C14D-4EDB-828B-8C2BD9C07A59}"/>
                </a:ext>
              </a:extLst>
            </p:cNvPr>
            <p:cNvSpPr txBox="1"/>
            <p:nvPr/>
          </p:nvSpPr>
          <p:spPr>
            <a:xfrm>
              <a:off x="6957572" y="4626244"/>
              <a:ext cx="4211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(6*8) mod 36 = 12;  fixing the simulations:</a:t>
              </a:r>
            </a:p>
            <a:p>
              <a:r>
                <a:rPr lang="en-AU" dirty="0"/>
                <a:t>Block permutations: 12 - 17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8FDFEDD-CF4B-4667-B9B3-D3B803E6D50D}"/>
                </a:ext>
              </a:extLst>
            </p:cNvPr>
            <p:cNvGrpSpPr/>
            <p:nvPr/>
          </p:nvGrpSpPr>
          <p:grpSpPr>
            <a:xfrm>
              <a:off x="6943807" y="1597488"/>
              <a:ext cx="4399151" cy="2405227"/>
              <a:chOff x="7462647" y="266763"/>
              <a:chExt cx="4399151" cy="2405227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1F7176AC-0859-4957-9EA8-3E2470EFA86D}"/>
                  </a:ext>
                </a:extLst>
              </p:cNvPr>
              <p:cNvSpPr/>
              <p:nvPr/>
            </p:nvSpPr>
            <p:spPr>
              <a:xfrm>
                <a:off x="9599258" y="761169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8661A7C9-3441-4528-AF1F-4616C98D21FA}"/>
                  </a:ext>
                </a:extLst>
              </p:cNvPr>
              <p:cNvSpPr/>
              <p:nvPr/>
            </p:nvSpPr>
            <p:spPr>
              <a:xfrm>
                <a:off x="9595715" y="1476089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CDAC129-583C-482F-A24B-3D3783C165EA}"/>
                  </a:ext>
                </a:extLst>
              </p:cNvPr>
              <p:cNvSpPr/>
              <p:nvPr/>
            </p:nvSpPr>
            <p:spPr>
              <a:xfrm>
                <a:off x="9597875" y="1116089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0E36CB6-2D3D-43AF-A2CA-58B1C7AC8DFC}"/>
                  </a:ext>
                </a:extLst>
              </p:cNvPr>
              <p:cNvSpPr txBox="1"/>
              <p:nvPr/>
            </p:nvSpPr>
            <p:spPr>
              <a:xfrm>
                <a:off x="7675880" y="733229"/>
                <a:ext cx="140093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  <a:r>
                  <a:rPr lang="en-AU" sz="2200" baseline="30000" dirty="0"/>
                  <a:t>st</a:t>
                </a:r>
                <a:r>
                  <a:rPr lang="en-AU" sz="2200" dirty="0"/>
                  <a:t> factor</a:t>
                </a:r>
              </a:p>
              <a:p>
                <a:pPr algn="r"/>
                <a:r>
                  <a:rPr lang="en-AU" sz="2200" dirty="0"/>
                  <a:t>2</a:t>
                </a:r>
                <a:r>
                  <a:rPr lang="en-AU" sz="2200" baseline="30000" dirty="0"/>
                  <a:t>nd</a:t>
                </a:r>
                <a:r>
                  <a:rPr lang="en-AU" sz="2200" dirty="0"/>
                  <a:t> factor</a:t>
                </a:r>
              </a:p>
              <a:p>
                <a:pPr algn="r"/>
                <a:r>
                  <a:rPr lang="en-AU" sz="2200" dirty="0"/>
                  <a:t>3</a:t>
                </a:r>
                <a:r>
                  <a:rPr lang="en-AU" sz="2200" baseline="30000" dirty="0"/>
                  <a:t>rd</a:t>
                </a:r>
                <a:r>
                  <a:rPr lang="en-AU" sz="2200" dirty="0"/>
                  <a:t> factor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15A6A0-FC09-46DF-B644-FE09A7D0978B}"/>
                  </a:ext>
                </a:extLst>
              </p:cNvPr>
              <p:cNvSpPr txBox="1"/>
              <p:nvPr/>
            </p:nvSpPr>
            <p:spPr>
              <a:xfrm>
                <a:off x="7462647" y="266763"/>
                <a:ext cx="4399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200" dirty="0"/>
                  <a:t>Factor order     1,   2,   3,   4,   5,   6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A71EBFC-240F-4F7E-81F3-F1F1EB47F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8090" y="674824"/>
                <a:ext cx="39816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F0D562E-51D1-4BC6-AFAC-1247D4DEEB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5740" y="400050"/>
                <a:ext cx="0" cy="14665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7E55F61C-0D4A-4947-A1F4-3E5D00D9495A}"/>
                  </a:ext>
                </a:extLst>
              </p:cNvPr>
              <p:cNvSpPr/>
              <p:nvPr/>
            </p:nvSpPr>
            <p:spPr>
              <a:xfrm>
                <a:off x="9198029" y="757918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6BCD82A6-7A2E-4009-92CE-715366D99168}"/>
                  </a:ext>
                </a:extLst>
              </p:cNvPr>
              <p:cNvSpPr/>
              <p:nvPr/>
            </p:nvSpPr>
            <p:spPr>
              <a:xfrm>
                <a:off x="9198029" y="1122263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3BDCF052-C3B5-4422-9C54-D8531F230B53}"/>
                  </a:ext>
                </a:extLst>
              </p:cNvPr>
              <p:cNvSpPr/>
              <p:nvPr/>
            </p:nvSpPr>
            <p:spPr>
              <a:xfrm>
                <a:off x="9198029" y="1485594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A674D9CD-C23A-4F58-AB18-ED27F09B5419}"/>
                  </a:ext>
                </a:extLst>
              </p:cNvPr>
              <p:cNvSpPr/>
              <p:nvPr/>
            </p:nvSpPr>
            <p:spPr>
              <a:xfrm>
                <a:off x="9989502" y="1481225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0B7853C6-913A-45BD-B33E-FF1D4BCEA2CA}"/>
                  </a:ext>
                </a:extLst>
              </p:cNvPr>
              <p:cNvSpPr/>
              <p:nvPr/>
            </p:nvSpPr>
            <p:spPr>
              <a:xfrm>
                <a:off x="9989502" y="1120464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8728B8F4-07EB-4E92-BC3C-07FFA1EFFC4C}"/>
                  </a:ext>
                </a:extLst>
              </p:cNvPr>
              <p:cNvSpPr/>
              <p:nvPr/>
            </p:nvSpPr>
            <p:spPr>
              <a:xfrm>
                <a:off x="9989502" y="761472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FCBC9B5A-739C-4EEF-ACFD-E8BC3E0F819B}"/>
                  </a:ext>
                </a:extLst>
              </p:cNvPr>
              <p:cNvSpPr/>
              <p:nvPr/>
            </p:nvSpPr>
            <p:spPr>
              <a:xfrm>
                <a:off x="10391282" y="1118908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2C893B97-B488-482E-9C2A-3D4315754451}"/>
                  </a:ext>
                </a:extLst>
              </p:cNvPr>
              <p:cNvSpPr/>
              <p:nvPr/>
            </p:nvSpPr>
            <p:spPr>
              <a:xfrm>
                <a:off x="10391282" y="1477894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A20AF9F4-2121-4501-B940-F1CF5C754200}"/>
                  </a:ext>
                </a:extLst>
              </p:cNvPr>
              <p:cNvSpPr/>
              <p:nvPr/>
            </p:nvSpPr>
            <p:spPr>
              <a:xfrm>
                <a:off x="10391282" y="758902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62E55B24-0CA8-48D2-B41E-A628DFECCA6F}"/>
                  </a:ext>
                </a:extLst>
              </p:cNvPr>
              <p:cNvSpPr/>
              <p:nvPr/>
            </p:nvSpPr>
            <p:spPr>
              <a:xfrm>
                <a:off x="10789506" y="1480470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C5A3F743-08E1-4DBC-AD2B-C4BA33E7119E}"/>
                  </a:ext>
                </a:extLst>
              </p:cNvPr>
              <p:cNvSpPr/>
              <p:nvPr/>
            </p:nvSpPr>
            <p:spPr>
              <a:xfrm>
                <a:off x="10791712" y="760458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40548983-9D3C-464B-B83C-351F1C5E28DF}"/>
                  </a:ext>
                </a:extLst>
              </p:cNvPr>
              <p:cNvSpPr/>
              <p:nvPr/>
            </p:nvSpPr>
            <p:spPr>
              <a:xfrm>
                <a:off x="10789506" y="1120464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556AC0E9-452C-424D-994F-6CD8380F25A2}"/>
                  </a:ext>
                </a:extLst>
              </p:cNvPr>
              <p:cNvSpPr/>
              <p:nvPr/>
            </p:nvSpPr>
            <p:spPr>
              <a:xfrm>
                <a:off x="11199716" y="1477930"/>
                <a:ext cx="360000" cy="360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P</a:t>
                </a: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30F2A097-6E0B-431D-AADD-6E19C68DFF10}"/>
                  </a:ext>
                </a:extLst>
              </p:cNvPr>
              <p:cNvSpPr/>
              <p:nvPr/>
            </p:nvSpPr>
            <p:spPr>
              <a:xfrm>
                <a:off x="11201922" y="757918"/>
                <a:ext cx="360000" cy="36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G</a:t>
                </a: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C4B46399-1963-4341-9023-7CABEF1BF164}"/>
                  </a:ext>
                </a:extLst>
              </p:cNvPr>
              <p:cNvSpPr/>
              <p:nvPr/>
            </p:nvSpPr>
            <p:spPr>
              <a:xfrm>
                <a:off x="11199716" y="1117924"/>
                <a:ext cx="360000" cy="360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R</a:t>
                </a:r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A9407811-7833-4B7D-B412-1EAF65A117D8}"/>
                  </a:ext>
                </a:extLst>
              </p:cNvPr>
              <p:cNvSpPr/>
              <p:nvPr/>
            </p:nvSpPr>
            <p:spPr>
              <a:xfrm>
                <a:off x="9540369" y="277745"/>
                <a:ext cx="477530" cy="172418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6B715659-0A9E-47C2-B50A-E5BF2E3F2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46669" y="2107843"/>
                <a:ext cx="282074" cy="564147"/>
              </a:xfrm>
              <a:prstGeom prst="rect">
                <a:avLst/>
              </a:prstGeom>
            </p:spPr>
          </p:pic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30FE6B1-D6BE-428E-913E-E4A332B2183A}"/>
              </a:ext>
            </a:extLst>
          </p:cNvPr>
          <p:cNvGrpSpPr/>
          <p:nvPr/>
        </p:nvGrpSpPr>
        <p:grpSpPr>
          <a:xfrm>
            <a:off x="674039" y="1438383"/>
            <a:ext cx="5648185" cy="3967091"/>
            <a:chOff x="1050279" y="1289340"/>
            <a:chExt cx="5648185" cy="3967091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0B5EB17-8742-4758-B543-0ADB52F4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921" y="1520734"/>
              <a:ext cx="688099" cy="68809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4025F08-5DDA-4AA2-800F-846751282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720" y="3864946"/>
              <a:ext cx="952500" cy="9525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BB53989-87D7-457E-8BF6-AF5012646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279" y="1292400"/>
              <a:ext cx="952500" cy="95250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0B20DA1-20E3-4BD9-9D3E-548EBB3E4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44558">
              <a:off x="3734760" y="1381766"/>
              <a:ext cx="952500" cy="95250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92774C4-115F-4519-92B5-3DE6A3581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302" y="1289340"/>
              <a:ext cx="952500" cy="95250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1D7698A-45CE-45CD-84B1-31883E46C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8651">
              <a:off x="5071720" y="2722342"/>
              <a:ext cx="952500" cy="952500"/>
            </a:xfrm>
            <a:prstGeom prst="rect">
              <a:avLst/>
            </a:prstGeom>
          </p:spPr>
        </p:pic>
        <p:sp>
          <p:nvSpPr>
            <p:cNvPr id="87" name="Speech Bubble: Rectangle with Corners Rounded 86">
              <a:extLst>
                <a:ext uri="{FF2B5EF4-FFF2-40B4-BE49-F238E27FC236}">
                  <a16:creationId xmlns:a16="http://schemas.microsoft.com/office/drawing/2014/main" id="{7F65C7AC-1B28-491B-90D5-9849C5228835}"/>
                </a:ext>
              </a:extLst>
            </p:cNvPr>
            <p:cNvSpPr/>
            <p:nvPr/>
          </p:nvSpPr>
          <p:spPr>
            <a:xfrm>
              <a:off x="2735257" y="3335910"/>
              <a:ext cx="1678306" cy="512822"/>
            </a:xfrm>
            <a:prstGeom prst="wedgeRoundRectCallout">
              <a:avLst>
                <a:gd name="adj1" fmla="val 69783"/>
                <a:gd name="adj2" fmla="val 126345"/>
                <a:gd name="adj3" fmla="val 16667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ysClr val="windowText" lastClr="000000"/>
                  </a:solidFill>
                </a:rPr>
                <a:t>8</a:t>
              </a:r>
              <a:r>
                <a:rPr lang="en-AU" baseline="30000" dirty="0">
                  <a:solidFill>
                    <a:sysClr val="windowText" lastClr="000000"/>
                  </a:solidFill>
                </a:rPr>
                <a:t>th</a:t>
              </a:r>
              <a:r>
                <a:rPr lang="en-AU" dirty="0">
                  <a:solidFill>
                    <a:sysClr val="windowText" lastClr="000000"/>
                  </a:solidFill>
                </a:rPr>
                <a:t> Participant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B7B3F21-9CE0-4EF6-99C8-45991ECC7BC2}"/>
                </a:ext>
              </a:extLst>
            </p:cNvPr>
            <p:cNvSpPr txBox="1"/>
            <p:nvPr/>
          </p:nvSpPr>
          <p:spPr>
            <a:xfrm>
              <a:off x="4603460" y="2262926"/>
              <a:ext cx="1846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EBS shiny server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0C24C99-509D-4CE1-A0D2-678D4F308AD6}"/>
                </a:ext>
              </a:extLst>
            </p:cNvPr>
            <p:cNvSpPr txBox="1"/>
            <p:nvPr/>
          </p:nvSpPr>
          <p:spPr>
            <a:xfrm>
              <a:off x="4354806" y="4887099"/>
              <a:ext cx="2343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Previous responses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26891B8-256C-4273-AAF7-6188156B3C09}"/>
                </a:ext>
              </a:extLst>
            </p:cNvPr>
            <p:cNvSpPr txBox="1"/>
            <p:nvPr/>
          </p:nvSpPr>
          <p:spPr>
            <a:xfrm>
              <a:off x="1140005" y="2332792"/>
              <a:ext cx="1955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Participant, </a:t>
              </a:r>
            </a:p>
            <a:p>
              <a:pPr algn="ctr"/>
              <a:r>
                <a:rPr lang="en-AU" dirty="0"/>
                <a:t>own computer</a:t>
              </a:r>
            </a:p>
          </p:txBody>
        </p:sp>
      </p:grpSp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735" y="6980740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sp>
        <p:nvSpPr>
          <p:cNvPr id="157" name="Speech Bubble: Rectangle with Corners Rounded 156">
            <a:extLst>
              <a:ext uri="{FF2B5EF4-FFF2-40B4-BE49-F238E27FC236}">
                <a16:creationId xmlns:a16="http://schemas.microsoft.com/office/drawing/2014/main" id="{E0B5C370-0D42-4CB9-9498-D098BCBB8ED1}"/>
              </a:ext>
            </a:extLst>
          </p:cNvPr>
          <p:cNvSpPr/>
          <p:nvPr/>
        </p:nvSpPr>
        <p:spPr>
          <a:xfrm>
            <a:off x="6627838" y="1279843"/>
            <a:ext cx="4951000" cy="4410220"/>
          </a:xfrm>
          <a:prstGeom prst="wedgeRoundRectCallout">
            <a:avLst>
              <a:gd name="adj1" fmla="val -64512"/>
              <a:gd name="adj2" fmla="val -31105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4AA0-8C4E-42A2-B647-16BA27F9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08EB3-5FEF-4B79-8E65-3C05A7FC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00518"/>
              </p:ext>
            </p:extLst>
          </p:nvPr>
        </p:nvGraphicFramePr>
        <p:xfrm>
          <a:off x="-1949310" y="1110774"/>
          <a:ext cx="147794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30">
                  <a:extLst>
                    <a:ext uri="{9D8B030D-6E8A-4147-A177-3AD203B41FA5}">
                      <a16:colId xmlns:a16="http://schemas.microsoft.com/office/drawing/2014/main" val="384632723"/>
                    </a:ext>
                  </a:extLst>
                </a:gridCol>
                <a:gridCol w="909730">
                  <a:extLst>
                    <a:ext uri="{9D8B030D-6E8A-4147-A177-3AD203B41FA5}">
                      <a16:colId xmlns:a16="http://schemas.microsoft.com/office/drawing/2014/main" val="3617631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1073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038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47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194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7309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81131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10835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5089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182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0247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334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056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759065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0174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46301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5648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2927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008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100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951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63703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7180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8287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487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5703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93370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0347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78591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202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3624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2692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2550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10993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8348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319973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4329884"/>
                    </a:ext>
                  </a:extLst>
                </a:gridCol>
              </a:tblGrid>
              <a:tr h="200770">
                <a:tc gridSpan="2">
                  <a:txBody>
                    <a:bodyPr/>
                    <a:lstStyle/>
                    <a:p>
                      <a:r>
                        <a:rPr lang="en-AU" sz="1200" dirty="0"/>
                        <a:t>Block permutations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VC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88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5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6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Location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960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9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29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Cl &amp; 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266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 </a:t>
                      </a:r>
                      <a:r>
                        <a:rPr lang="en-AU" sz="1200" baseline="0" dirty="0"/>
                        <a:t>(rand?)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77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76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1419-81A1-4155-8B93-C919F19E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D2A9-745F-4CF9-9CAE-650B51F1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v3.2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33846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857110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507506" y="1978327"/>
            <a:ext cx="914400" cy="914400"/>
            <a:chOff x="507506" y="1978327"/>
            <a:chExt cx="914400" cy="914400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506" y="197832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05100" y="2426218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 flipV="1">
            <a:off x="1332760" y="2513025"/>
            <a:ext cx="229708" cy="9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C8AE32-1D92-42B4-8145-1DAC771EBF4A}"/>
              </a:ext>
            </a:extLst>
          </p:cNvPr>
          <p:cNvGrpSpPr/>
          <p:nvPr/>
        </p:nvGrpSpPr>
        <p:grpSpPr>
          <a:xfrm>
            <a:off x="2947382" y="2513025"/>
            <a:ext cx="1664130" cy="2130670"/>
            <a:chOff x="2947382" y="2513025"/>
            <a:chExt cx="1664130" cy="213067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2A47F4-B4CE-47A8-B43C-EAF99E09D4E5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E1987D8-0E77-493B-8293-18F4C354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E43B9E-1011-4306-8992-4E1C53458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A423A7-3004-4738-9BCD-133D5F0E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F6CD4F-84E9-44CC-8B65-9E724BA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513025"/>
              <a:ext cx="203357" cy="20135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AA50D-2A18-45E7-BA70-679AE987BA69}"/>
              </a:ext>
            </a:extLst>
          </p:cNvPr>
          <p:cNvGrpSpPr/>
          <p:nvPr/>
        </p:nvGrpSpPr>
        <p:grpSpPr>
          <a:xfrm>
            <a:off x="4639904" y="2423172"/>
            <a:ext cx="1704709" cy="2208168"/>
            <a:chOff x="2947382" y="2435527"/>
            <a:chExt cx="1704709" cy="22081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ABE1C-8411-410A-9A6F-739D5C437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63DA01-3AB0-425C-A8AE-8FA945CD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7E2392-F983-4C60-B7EC-4B3992A3735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69BEF7-DB1E-4EAF-A0B7-A2403C343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3FD22B-E7BF-45F6-A8B9-080CC2D4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1E50FC-D31B-4B5A-A1E9-BE7904CAC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154CC3-6A5A-40C8-85F3-A95B10BC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63A0FA-4A07-44F5-874D-2F194DE3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435527"/>
              <a:ext cx="243936" cy="2091053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72B1C7-2A23-491A-948C-693754E3038E}"/>
              </a:ext>
            </a:extLst>
          </p:cNvPr>
          <p:cNvGrpSpPr/>
          <p:nvPr/>
        </p:nvGrpSpPr>
        <p:grpSpPr>
          <a:xfrm>
            <a:off x="6332191" y="2645729"/>
            <a:ext cx="879090" cy="1977201"/>
            <a:chOff x="2947382" y="2666494"/>
            <a:chExt cx="879090" cy="197720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1A7DC6-5D19-4A0A-9324-88E207044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4A46CB-E77E-46D3-A7B7-CCB6E49F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6369B9-4CA5-410B-BE0C-9AEE00FCE26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7830286-2519-4564-9569-DA9D1BB9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FD23F1F-D729-4947-B57B-F5E99A1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C0EBC96-9125-49FA-A71E-557A75D21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7B84D37-CB3F-4509-BBA5-CA7C340C3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B330C37-C6DD-40A0-97FD-3A22B5ED83B1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413008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v2.2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00845"/>
              </p:ext>
            </p:extLst>
          </p:nvPr>
        </p:nvGraphicFramePr>
        <p:xfrm>
          <a:off x="1562468" y="33846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4367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937242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937242" y="5558395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BE6107-66EE-4EDA-9269-32B399DC2BC1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31578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v3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30248"/>
              </p:ext>
            </p:extLst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54172"/>
              </p:ext>
            </p:extLst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5635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507506" y="1978327"/>
            <a:ext cx="914400" cy="914400"/>
            <a:chOff x="507506" y="1978327"/>
            <a:chExt cx="914400" cy="914400"/>
          </a:xfrm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506" y="197832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08608" y="2435527"/>
              <a:ext cx="435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 flipV="1">
            <a:off x="1332760" y="2513025"/>
            <a:ext cx="229708" cy="9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C8AE32-1D92-42B4-8145-1DAC771EBF4A}"/>
              </a:ext>
            </a:extLst>
          </p:cNvPr>
          <p:cNvGrpSpPr/>
          <p:nvPr/>
        </p:nvGrpSpPr>
        <p:grpSpPr>
          <a:xfrm>
            <a:off x="2947382" y="2513025"/>
            <a:ext cx="1664130" cy="2130670"/>
            <a:chOff x="2947382" y="2513025"/>
            <a:chExt cx="1664130" cy="213067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2A47F4-B4CE-47A8-B43C-EAF99E09D4E5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E1987D8-0E77-493B-8293-18F4C354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E43B9E-1011-4306-8992-4E1C53458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A423A7-3004-4738-9BCD-133D5F0E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F6CD4F-84E9-44CC-8B65-9E724BA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513025"/>
              <a:ext cx="203357" cy="20135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AA50D-2A18-45E7-BA70-679AE987BA69}"/>
              </a:ext>
            </a:extLst>
          </p:cNvPr>
          <p:cNvGrpSpPr/>
          <p:nvPr/>
        </p:nvGrpSpPr>
        <p:grpSpPr>
          <a:xfrm>
            <a:off x="4639904" y="2423172"/>
            <a:ext cx="1704709" cy="2208168"/>
            <a:chOff x="2947382" y="2435527"/>
            <a:chExt cx="1704709" cy="22081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ABE1C-8411-410A-9A6F-739D5C437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63DA01-3AB0-425C-A8AE-8FA945CD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7E2392-F983-4C60-B7EC-4B3992A3735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69BEF7-DB1E-4EAF-A0B7-A2403C343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3FD22B-E7BF-45F6-A8B9-080CC2D4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1E50FC-D31B-4B5A-A1E9-BE7904CAC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154CC3-6A5A-40C8-85F3-A95B10BC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63A0FA-4A07-44F5-874D-2F194DE3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435527"/>
              <a:ext cx="243936" cy="2091053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72B1C7-2A23-491A-948C-693754E3038E}"/>
              </a:ext>
            </a:extLst>
          </p:cNvPr>
          <p:cNvGrpSpPr/>
          <p:nvPr/>
        </p:nvGrpSpPr>
        <p:grpSpPr>
          <a:xfrm>
            <a:off x="6332191" y="2645729"/>
            <a:ext cx="879090" cy="1977201"/>
            <a:chOff x="2947382" y="2666494"/>
            <a:chExt cx="879090" cy="197720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1A7DC6-5D19-4A0A-9324-88E207044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4A46CB-E77E-46D3-A7B7-CCB6E49F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6369B9-4CA5-410B-BE0C-9AEE00FCE26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7830286-2519-4564-9569-DA9D1BB9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FD23F1F-D729-4947-B57B-F5E99A1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C0EBC96-9125-49FA-A71E-557A75D21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7B84D37-CB3F-4509-BBA5-CA7C340C3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0F691-965C-4E79-A914-779327890685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75355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41EC9B-5EEF-447A-A788-C4454B91B0F7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54091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5621</TotalTime>
  <Words>1926</Words>
  <Application>Microsoft Office PowerPoint</Application>
  <PresentationFormat>Widescreen</PresentationFormat>
  <Paragraphs>885</Paragraphs>
  <Slides>11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PowerPoint Presentation</vt:lpstr>
      <vt:lpstr>Experimental design graphics v4</vt:lpstr>
      <vt:lpstr>PowerPoint Presentation</vt:lpstr>
      <vt:lpstr>Experimental design graphics v3.2</vt:lpstr>
      <vt:lpstr>Experimental design graphics v2.2 </vt:lpstr>
      <vt:lpstr>Experimental design graphics v3</vt:lpstr>
      <vt:lpstr>Experimental design graphics v2</vt:lpstr>
      <vt:lpstr>Experimental design graphics v1</vt:lpstr>
      <vt:lpstr>SCRATCH PAD FOR RENUMBERING simS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62</cp:revision>
  <dcterms:created xsi:type="dcterms:W3CDTF">2019-12-06T00:28:50Z</dcterms:created>
  <dcterms:modified xsi:type="dcterms:W3CDTF">2020-10-08T03:52:51Z</dcterms:modified>
</cp:coreProperties>
</file>