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67" r:id="rId4"/>
    <p:sldId id="269" r:id="rId5"/>
    <p:sldId id="271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854" autoAdjust="0"/>
  </p:normalViewPr>
  <p:slideViewPr>
    <p:cSldViewPr snapToGrid="0">
      <p:cViewPr varScale="1">
        <p:scale>
          <a:sx n="82" d="100"/>
          <a:sy n="82" d="100"/>
        </p:scale>
        <p:origin x="581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392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7" y="133820"/>
            <a:ext cx="7915904" cy="373554"/>
          </a:xfrm>
        </p:spPr>
        <p:txBody>
          <a:bodyPr anchor="t">
            <a:noAutofit/>
          </a:bodyPr>
          <a:lstStyle/>
          <a:p>
            <a:r>
              <a:rPr lang="en-AU" sz="1800" dirty="0">
                <a:latin typeface="+mn-lt"/>
              </a:rPr>
              <a:t>Consider a new participant, the 63</a:t>
            </a:r>
            <a:r>
              <a:rPr lang="en-AU" sz="1800" baseline="30000" dirty="0">
                <a:latin typeface="+mn-lt"/>
              </a:rPr>
              <a:t>rd</a:t>
            </a:r>
            <a:r>
              <a:rPr lang="en-AU" sz="1800" dirty="0">
                <a:latin typeface="+mn-lt"/>
              </a:rPr>
              <a:t> participant,</a:t>
            </a:r>
            <a:endParaRPr lang="en-AU" sz="2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962245" y="6926734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211953" y="637615"/>
            <a:ext cx="2847059" cy="4479220"/>
            <a:chOff x="353985" y="1407030"/>
            <a:chExt cx="2847059" cy="4479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483976" y="1407030"/>
              <a:ext cx="2717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 order</a:t>
              </a:r>
              <a:br>
                <a:rPr lang="en-AU" dirty="0"/>
              </a:br>
              <a:r>
                <a:rPr lang="en-AU" dirty="0"/>
                <a:t>1 + (</a:t>
              </a:r>
              <a:r>
                <a:rPr lang="en-AU" i="1" dirty="0"/>
                <a:t>63</a:t>
              </a:r>
              <a:r>
                <a:rPr lang="en-AU" dirty="0"/>
                <a:t> - 1) mod 6 = </a:t>
              </a:r>
              <a:br>
                <a:rPr lang="en-AU" dirty="0"/>
              </a:br>
              <a:r>
                <a:rPr lang="en-AU" dirty="0"/>
                <a:t>Permutation 4;</a:t>
              </a:r>
              <a:br>
                <a:rPr lang="en-AU" dirty="0"/>
              </a:br>
              <a:r>
                <a:rPr lang="en-AU" dirty="0"/>
                <a:t>Grand, PCA, Radial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353985" y="2632723"/>
              <a:ext cx="2615715" cy="3253527"/>
              <a:chOff x="758578" y="2480381"/>
              <a:chExt cx="2615715" cy="32535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250821" y="2487833"/>
                <a:ext cx="11075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758578" y="2883662"/>
                <a:ext cx="1500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83" y="3605182"/>
                <a:ext cx="2514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9835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971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31987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2647" y="4335916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464023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71420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66003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62609" y="535640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22479" y="5357347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40142" y="2117143"/>
            <a:ext cx="3406458" cy="2776720"/>
            <a:chOff x="4209209" y="2927787"/>
            <a:chExt cx="3406458" cy="277672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1500" y="4029091"/>
              <a:ext cx="3204355" cy="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8977"/>
              <a:ext cx="3237541" cy="1685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209209" y="2927787"/>
              <a:ext cx="20802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18927" y="3991764"/>
              <a:ext cx="78245" cy="1712741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035935" y="615678"/>
            <a:ext cx="336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 0/100 33/67, 50/50 %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4850597" y="1842762"/>
            <a:ext cx="2819530" cy="3264740"/>
            <a:chOff x="7791450" y="2667189"/>
            <a:chExt cx="2819530" cy="32647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6"/>
              <a:ext cx="37289" cy="2710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50409"/>
              </p:ext>
            </p:extLst>
          </p:nvPr>
        </p:nvGraphicFramePr>
        <p:xfrm>
          <a:off x="7848139" y="1990158"/>
          <a:ext cx="2095027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Shape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6653011" y="126286"/>
            <a:ext cx="3293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blocks: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shape increments with each period: </a:t>
            </a:r>
            <a:br>
              <a:rPr lang="en-US" dirty="0"/>
            </a:br>
            <a:r>
              <a:rPr lang="en-US" dirty="0"/>
              <a:t>EEE, EEV, (EVV-)banana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is fixed within each period: 4, 6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E6BD1F9-6F77-4AB8-B6EE-CCF03CE0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92920"/>
              </p:ext>
            </p:extLst>
          </p:nvPr>
        </p:nvGraphicFramePr>
        <p:xfrm>
          <a:off x="7938187" y="6493238"/>
          <a:ext cx="3186311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1091284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65357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u="none" strike="noStrike" dirty="0"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14923</TotalTime>
  <Words>2076</Words>
  <Application>Microsoft Office PowerPoint</Application>
  <PresentationFormat>Widescreen</PresentationFormat>
  <Paragraphs>898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177</cp:revision>
  <dcterms:created xsi:type="dcterms:W3CDTF">2019-12-06T00:28:50Z</dcterms:created>
  <dcterms:modified xsi:type="dcterms:W3CDTF">2021-03-26T03:17:44Z</dcterms:modified>
</cp:coreProperties>
</file>