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8331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C9E1D-008B-4F77-A307-EDC870D5B4E7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C5BF-46B2-4D7B-A949-6BFF11D34A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1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-Data: shown as scatterplot.</a:t>
            </a:r>
          </a:p>
          <a:p>
            <a:r>
              <a:rPr lang="en-AU" dirty="0"/>
              <a:t>-All data contains clusters/ groups which is sometime shown in </a:t>
            </a:r>
            <a:r>
              <a:rPr lang="en-AU" dirty="0" err="1"/>
              <a:t>color</a:t>
            </a:r>
            <a:r>
              <a:rPr lang="en-AU" dirty="0"/>
              <a:t> and shape.</a:t>
            </a:r>
          </a:p>
          <a:p>
            <a:r>
              <a:rPr lang="en-AU" dirty="0"/>
              <a:t>-variable map depicts the magnitude and direction each variable contributes.</a:t>
            </a:r>
          </a:p>
          <a:p>
            <a:r>
              <a:rPr lang="en-AU" dirty="0"/>
              <a:t>-3 different visual factors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99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30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8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-Data: shown as scatterplot.</a:t>
            </a:r>
          </a:p>
          <a:p>
            <a:r>
              <a:rPr lang="en-AU" dirty="0"/>
              <a:t>-All data contains clusters/ groups which is sometime shown in </a:t>
            </a:r>
            <a:r>
              <a:rPr lang="en-AU" dirty="0" err="1"/>
              <a:t>color</a:t>
            </a:r>
            <a:r>
              <a:rPr lang="en-AU" dirty="0"/>
              <a:t> and shape.</a:t>
            </a:r>
          </a:p>
          <a:p>
            <a:r>
              <a:rPr lang="en-AU" dirty="0"/>
              <a:t>-variable map depicts the magnitude and direction each variable contributes.</a:t>
            </a:r>
          </a:p>
          <a:p>
            <a:r>
              <a:rPr lang="en-AU" dirty="0"/>
              <a:t>-3 different visual factors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4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55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C5BF-46B2-4D7B-A949-6BFF11D34A9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AEB-9798-4E61-9DB0-D3D97857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C01D6-27ED-4B70-AE85-79B17BDB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FAAC-106D-4E53-835A-1D5428D3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67C5-6C3D-47C1-8D92-FE3E0674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5A33-DE48-41C4-9299-4BBA9B7E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C5B-D9CC-41EB-A6D0-B725248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CEED9-0906-42D2-A5B5-5C64E444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6BB3-8921-43EB-8601-AC46B90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050C-919F-4CAB-9E4A-2BAB4E4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7742-9562-4714-867D-B4A7A737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7313-94EB-4493-BB6D-0CAF97772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6590-6B33-4C2A-B057-4BD959F5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01D3-11C9-465B-B8D4-1D0C93E4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0550-A7A2-4AFD-B800-C055527D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D87A-3FD8-40D4-B11B-077AC41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FE1-EB70-4FB8-A94C-F612001D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6CD5-5D2A-427D-A326-FBBBA5AD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B541-224D-435B-974A-9C764ED0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AE47-79E6-482C-9FCD-CCD7780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4C33-2160-4FE8-BE4E-F8F82FA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8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928C-9B8A-4CEB-962A-09040ED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E842-1B3F-4A62-BB29-F29A6E77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5403-0153-48A6-9F99-4A42F5E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5E4B-8C8C-4C41-AA1F-753CC598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772E-2EDE-4913-BF3F-A085055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62D5-C55A-4722-A660-7F78D46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A9B-31C3-4BB4-818D-A6254A41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196F-09BE-4AE5-81C4-ED868639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4566-F6EC-4FDD-A565-5DD473D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5795-236B-49D0-982B-1A9748B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C18A-6CA5-4DE8-91F2-2897B67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2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9743-9487-4BF7-8C39-D9DA61F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34C9-8D30-49F8-A645-AF7D065B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3600-E43D-4610-AB62-939F97C4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35142-EE05-4612-8771-D2030216E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1E0F6-97A8-493B-A5B7-211EF05D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25CFA-A580-413C-9382-91A09ABC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B6207-BA19-486E-B1F7-516446D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FB1E8-8CBD-42ED-B857-85E2BE9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6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DDD5-95B5-4F59-8F3B-C9620F7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3E34-D2C4-47DA-A433-944F3385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85085-60B0-42C7-A5AA-CA9255B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318C-A07D-4EBE-BB69-D69ABCDE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C63E-1171-485C-8158-E4A55892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856D-5163-410F-B036-0E9D612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C6FD-2527-4E9D-A038-CB5929B6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7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6A62-0C11-4CA1-B6AC-6233E6CE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4C89-9F6E-4A0C-A060-178A7D71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480D-659E-4E02-82F5-4F10673E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BD3A-CA6C-4BCA-999C-B9F8955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87F1-291B-4FFA-9BE9-20484F8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B92E-CD23-4652-8C7E-F7D314B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3BAE-04FB-4BDE-A78C-BB35734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096B-0D24-46BA-A193-BE93AD01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82E0-DFC5-4E6F-A1F0-B40CE7E7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E3B57-E5E6-412C-85C5-DBC34541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89B3-2E1B-43C6-99C1-16C0FF1A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BA50-5BA2-44FB-A839-90847B2C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92D05-1439-4E64-841B-8A865B12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DF11-E151-47D2-B720-8738647F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0C9F-D781-421A-ACD4-330E71F3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26C0-98C7-4BD6-86EE-DBD69B901C1F}" type="datetimeFigureOut">
              <a:rPr lang="en-AU" smtClean="0"/>
              <a:t>17/01/2020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AE3C-8CCB-435D-93E3-63818CD8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3D27-D999-4684-B7BF-3AACCA63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6CE9-74E8-4B3B-AD3F-9A22CB678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0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3EDE5F-1B15-4A98-AF54-6642BBDB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6000"/>
                    </a14:imgEffect>
                    <a14:imgEffect>
                      <a14:saturation sat="66000"/>
                    </a14:imgEffect>
                    <a14:imgEffect>
                      <a14:brightnessContrast bright="13000" contras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493" y="0"/>
            <a:ext cx="7938688" cy="6857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DDCBB-0957-49C0-82E7-683C35C5F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b="1" dirty="0"/>
              <a:t>Multivariate data visualization study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D1D1-7A2F-48B4-9DFC-5182D6905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Training video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890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D6A1-0582-4BBB-9334-271A1CD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991-82C6-45C0-AC2C-D232184A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51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Given multivariate data (p &gt; 2):</a:t>
            </a:r>
          </a:p>
          <a:p>
            <a:r>
              <a:rPr lang="en-AU" dirty="0"/>
              <a:t>Project down to 2 dimensions (a shadow!)</a:t>
            </a:r>
          </a:p>
          <a:p>
            <a:r>
              <a:rPr lang="en-AU" dirty="0"/>
              <a:t>Scatterplots</a:t>
            </a:r>
          </a:p>
          <a:p>
            <a:r>
              <a:rPr lang="en-AU" dirty="0"/>
              <a:t>This data has groups, sometimes </a:t>
            </a:r>
            <a:r>
              <a:rPr lang="en-AU" dirty="0" err="1"/>
              <a:t>colored</a:t>
            </a:r>
            <a:endParaRPr lang="en-AU" dirty="0"/>
          </a:p>
          <a:p>
            <a:r>
              <a:rPr lang="en-AU" dirty="0"/>
              <a:t>Variable map depicts the basis (magnitude and direction each variable contributes)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B0DE-CF85-4263-A0F8-9103220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9" y="789694"/>
            <a:ext cx="6236613" cy="53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9C4-65F5-4F0E-8578-329EFD3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3761-2E86-482F-976B-991BB1C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Defines principal components:</a:t>
            </a:r>
          </a:p>
          <a:p>
            <a:r>
              <a:rPr lang="en-AU" dirty="0"/>
              <a:t>Directions that explain the most variation</a:t>
            </a:r>
          </a:p>
          <a:p>
            <a:r>
              <a:rPr lang="en-AU" dirty="0"/>
              <a:t>Ordered in decreasing variation (PC1:3: 53.8%, 27.3%, 9.9%) </a:t>
            </a:r>
          </a:p>
          <a:p>
            <a:r>
              <a:rPr lang="en-AU" dirty="0"/>
              <a:t>Plot a pair of these principal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CD50F-0678-4129-97AA-732643F0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8" y="1701741"/>
            <a:ext cx="5801227" cy="4385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16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06E-3C61-454C-A89C-7A2863D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Grand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234-CBCB-488F-965C-B8060D05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518" cy="4351338"/>
          </a:xfrm>
        </p:spPr>
        <p:txBody>
          <a:bodyPr/>
          <a:lstStyle/>
          <a:p>
            <a:r>
              <a:rPr lang="en-AU" dirty="0"/>
              <a:t>Animation of many interpolated planes</a:t>
            </a:r>
          </a:p>
          <a:p>
            <a:r>
              <a:rPr lang="en-AU" dirty="0"/>
              <a:t>Visits randomly selected planes</a:t>
            </a:r>
          </a:p>
          <a:p>
            <a:r>
              <a:rPr lang="en-AU" dirty="0"/>
              <a:t>Can choose the location or speed of the animation, but not the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E8F92-33D5-4004-9226-CB0A753F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07" y="694370"/>
            <a:ext cx="5482593" cy="5482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8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701-D08C-40CF-BABF-D8F9C0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Manual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DB9B-5EBD-4F6E-9214-DBF3BA1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AU" dirty="0"/>
              <a:t>Controls the contribution a selected variable has on the projection</a:t>
            </a:r>
          </a:p>
          <a:p>
            <a:r>
              <a:rPr lang="en-AU" dirty="0"/>
              <a:t>Contributions of other variables move (fixed shape of the data)</a:t>
            </a:r>
          </a:p>
          <a:p>
            <a:r>
              <a:rPr lang="en-AU" dirty="0"/>
              <a:t>Allows for users to explore contributions from </a:t>
            </a:r>
            <a:r>
              <a:rPr lang="en-AU"/>
              <a:t>individual variables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3D0C6-A13D-42A2-ABEA-BDFD7B31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02" y="1604963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D6A1-0582-4BBB-9334-271A1CDB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B991-82C6-45C0-AC2C-D232184A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51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Given multivariate data (p &gt; 3):</a:t>
            </a:r>
          </a:p>
          <a:p>
            <a:r>
              <a:rPr lang="en-AU" dirty="0"/>
              <a:t>Linear projection, down to 2 dimensions (a shadow!)</a:t>
            </a:r>
          </a:p>
          <a:p>
            <a:r>
              <a:rPr lang="en-AU" dirty="0"/>
              <a:t>Scatterplots</a:t>
            </a:r>
          </a:p>
          <a:p>
            <a:r>
              <a:rPr lang="en-AU" dirty="0"/>
              <a:t>This data has groups, sometimes </a:t>
            </a:r>
            <a:r>
              <a:rPr lang="en-AU" dirty="0" err="1"/>
              <a:t>colored</a:t>
            </a:r>
            <a:endParaRPr lang="en-AU" dirty="0"/>
          </a:p>
          <a:p>
            <a:r>
              <a:rPr lang="en-AU" dirty="0"/>
              <a:t>Variable map depicts the basis (magnitude and direction each variable contributes)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B0DE-CF85-4263-A0F8-9103220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9" y="789694"/>
            <a:ext cx="6236613" cy="5387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FDF082-6D13-4B59-AF39-62F9EF677E3F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90453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9C4-65F5-4F0E-8578-329EFD3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3761-2E86-482F-976B-991BB1C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Defines principal components:</a:t>
            </a:r>
          </a:p>
          <a:p>
            <a:r>
              <a:rPr lang="en-AU" dirty="0"/>
              <a:t>Explain the most remaining variation</a:t>
            </a:r>
          </a:p>
          <a:p>
            <a:r>
              <a:rPr lang="en-AU" dirty="0"/>
              <a:t>Orthogonal (at right angles)</a:t>
            </a:r>
          </a:p>
          <a:p>
            <a:r>
              <a:rPr lang="en-AU" dirty="0"/>
              <a:t>Ordered in decreasing variation</a:t>
            </a:r>
          </a:p>
          <a:p>
            <a:r>
              <a:rPr lang="en-AU" dirty="0"/>
              <a:t>Plot a pair of these principal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01809-CE56-479D-B5D8-C6B4BB60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55851"/>
            <a:ext cx="5257801" cy="5137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45572-3C45-4D74-B23C-ECD6F7F6B310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274055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06E-3C61-454C-A89C-7A2863DF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Grand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5234-CBCB-488F-965C-B8060D05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518" cy="4351338"/>
          </a:xfrm>
        </p:spPr>
        <p:txBody>
          <a:bodyPr/>
          <a:lstStyle/>
          <a:p>
            <a:r>
              <a:rPr lang="en-AU" dirty="0"/>
              <a:t>Identifies a few random planes</a:t>
            </a:r>
          </a:p>
          <a:p>
            <a:r>
              <a:rPr lang="en-AU" dirty="0"/>
              <a:t>Interpolates many planes between them</a:t>
            </a:r>
          </a:p>
          <a:p>
            <a:r>
              <a:rPr lang="en-AU" dirty="0"/>
              <a:t>Viewed as an animation of these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1534-031D-401B-BB03-B7D220F2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54" y="1267782"/>
            <a:ext cx="6684146" cy="4408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3F6AE-7651-4DC7-AC1A-00AC7E67B490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115494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2701-D08C-40CF-BABF-D8F9C03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Manual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DB9B-5EBD-4F6E-9214-DBF3BA1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AU" dirty="0"/>
              <a:t>Manipulates a selected variables contribution to the basis</a:t>
            </a:r>
          </a:p>
          <a:p>
            <a:r>
              <a:rPr lang="en-AU" dirty="0"/>
              <a:t>Contributions of other variables move (fixed shape of the data)</a:t>
            </a:r>
          </a:p>
          <a:p>
            <a:r>
              <a:rPr lang="en-AU" dirty="0"/>
              <a:t>Allows for user interaction to choose a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C940C-5848-44BF-8381-6A342C63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852487"/>
            <a:ext cx="5353050" cy="515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9C7FF-7056-4001-A458-BD6817BDB199}"/>
              </a:ext>
            </a:extLst>
          </p:cNvPr>
          <p:cNvSpPr/>
          <p:nvPr/>
        </p:nvSpPr>
        <p:spPr>
          <a:xfrm rot="1009859">
            <a:off x="1454360" y="1764794"/>
            <a:ext cx="5629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2109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369</Words>
  <Application>Microsoft Office PowerPoint</Application>
  <PresentationFormat>Widescreen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Multivariate data visualization study </vt:lpstr>
      <vt:lpstr>Linear projections</vt:lpstr>
      <vt:lpstr>Principal component analysis (PCA)</vt:lpstr>
      <vt:lpstr>Grand tour</vt:lpstr>
      <vt:lpstr>Manual tour</vt:lpstr>
      <vt:lpstr>Factor similarities</vt:lpstr>
      <vt:lpstr>Principal component analysis (PCA)</vt:lpstr>
      <vt:lpstr>Grand tour</vt:lpstr>
      <vt:lpstr>Manual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34</cp:revision>
  <dcterms:created xsi:type="dcterms:W3CDTF">2020-01-13T23:31:22Z</dcterms:created>
  <dcterms:modified xsi:type="dcterms:W3CDTF">2020-01-17T06:52:57Z</dcterms:modified>
</cp:coreProperties>
</file>