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8" r:id="rId4"/>
    <p:sldId id="260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1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17/02/2020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v3.2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54108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90746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857110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5100" y="2426218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v2.2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36087"/>
              </p:ext>
            </p:extLst>
          </p:nvPr>
        </p:nvGraphicFramePr>
        <p:xfrm>
          <a:off x="1562468" y="33846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Block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4367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937242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937242" y="5558395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</p:spTree>
    <p:extLst>
      <p:ext uri="{BB962C8B-B14F-4D97-AF65-F5344CB8AC3E}">
        <p14:creationId xmlns:p14="http://schemas.microsoft.com/office/powerpoint/2010/main" val="33157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0248"/>
              </p:ext>
            </p:extLst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54172"/>
              </p:ext>
            </p:extLst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5635"/>
              </p:ext>
            </p:extLst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507506" y="1978327"/>
            <a:ext cx="914400" cy="914400"/>
            <a:chOff x="507506" y="1978327"/>
            <a:chExt cx="914400" cy="914400"/>
          </a:xfrm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506" y="1978327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08608" y="2435527"/>
              <a:ext cx="43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 flipV="1">
            <a:off x="1332760" y="2513025"/>
            <a:ext cx="229708" cy="98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C8AE32-1D92-42B4-8145-1DAC771EBF4A}"/>
              </a:ext>
            </a:extLst>
          </p:cNvPr>
          <p:cNvGrpSpPr/>
          <p:nvPr/>
        </p:nvGrpSpPr>
        <p:grpSpPr>
          <a:xfrm>
            <a:off x="2947382" y="2513025"/>
            <a:ext cx="1664130" cy="2130670"/>
            <a:chOff x="2947382" y="2513025"/>
            <a:chExt cx="1664130" cy="213067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12A47F4-B4CE-47A8-B43C-EAF99E09D4E5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E1987D8-0E77-493B-8293-18F4C354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E43B9E-1011-4306-8992-4E1C53458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A423A7-3004-4738-9BCD-133D5F0E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1F6CD4F-84E9-44CC-8B65-9E724BA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513025"/>
              <a:ext cx="203357" cy="20135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CAA50D-2A18-45E7-BA70-679AE987BA69}"/>
              </a:ext>
            </a:extLst>
          </p:cNvPr>
          <p:cNvGrpSpPr/>
          <p:nvPr/>
        </p:nvGrpSpPr>
        <p:grpSpPr>
          <a:xfrm>
            <a:off x="4639904" y="2423172"/>
            <a:ext cx="1704709" cy="2208168"/>
            <a:chOff x="2947382" y="2435527"/>
            <a:chExt cx="1704709" cy="22081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ABE1C-8411-410A-9A6F-739D5C437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63DA01-3AB0-425C-A8AE-8FA945CDD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47E2392-F983-4C60-B7EC-4B3992A3735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69BEF7-DB1E-4EAF-A0B7-A2403C343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3FD22B-E7BF-45F6-A8B9-080CC2D40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1E50FC-D31B-4B5A-A1E9-BE7904CAC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154CC3-6A5A-40C8-85F3-A95B10BC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63A0FA-4A07-44F5-874D-2F194DE32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8155" y="2435527"/>
              <a:ext cx="243936" cy="2091053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72B1C7-2A23-491A-948C-693754E3038E}"/>
              </a:ext>
            </a:extLst>
          </p:cNvPr>
          <p:cNvGrpSpPr/>
          <p:nvPr/>
        </p:nvGrpSpPr>
        <p:grpSpPr>
          <a:xfrm>
            <a:off x="6332191" y="2645729"/>
            <a:ext cx="879090" cy="1977201"/>
            <a:chOff x="2947382" y="2666494"/>
            <a:chExt cx="879090" cy="1977201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1A7DC6-5D19-4A0A-9324-88E207044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5142" y="2666494"/>
              <a:ext cx="4637" cy="1128846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14A46CB-E77E-46D3-A7B7-CCB6E49F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748" y="3879542"/>
              <a:ext cx="244139" cy="647038"/>
            </a:xfrm>
            <a:prstGeom prst="straightConnector1">
              <a:avLst/>
            </a:prstGeom>
            <a:ln w="38100">
              <a:solidFill>
                <a:srgbClr val="FF0000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06369B9-4CA5-410B-BE0C-9AEE00FCE262}"/>
                </a:ext>
              </a:extLst>
            </p:cNvPr>
            <p:cNvGrpSpPr/>
            <p:nvPr/>
          </p:nvGrpSpPr>
          <p:grpSpPr>
            <a:xfrm>
              <a:off x="2947382" y="4013401"/>
              <a:ext cx="879090" cy="630294"/>
              <a:chOff x="2982894" y="3995645"/>
              <a:chExt cx="879090" cy="63029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7830286-2519-4564-9569-DA9D1BB93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894" y="3995645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FD23F1F-D729-4947-B57B-F5E99A11C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1774" y="437886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C0EBC96-9125-49FA-A71E-557A75D21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101" y="4034634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97B84D37-CB3F-4509-BBA5-CA7C340C3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81" y="4417853"/>
                <a:ext cx="3" cy="208086"/>
              </a:xfrm>
              <a:prstGeom prst="straightConnector1">
                <a:avLst/>
              </a:prstGeom>
              <a:ln w="38100">
                <a:solidFill>
                  <a:srgbClr val="FF000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0F691-965C-4E79-A914-779327890685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75355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1539986"/>
          <a:ext cx="6398775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75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Gp2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 (1/3*n)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3384610"/>
          <a:ext cx="7908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FE3C3C4-13C2-4C3E-BEB5-81EF20876CDC}"/>
              </a:ext>
            </a:extLst>
          </p:cNvPr>
          <p:cNvGrpSpPr/>
          <p:nvPr/>
        </p:nvGrpSpPr>
        <p:grpSpPr>
          <a:xfrm>
            <a:off x="2902998" y="3062661"/>
            <a:ext cx="5058245" cy="370856"/>
            <a:chOff x="2902998" y="3062661"/>
            <a:chExt cx="5058245" cy="37085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64B69E-BA77-429A-B681-8E2C0BB7E344}"/>
                </a:ext>
              </a:extLst>
            </p:cNvPr>
            <p:cNvCxnSpPr/>
            <p:nvPr/>
          </p:nvCxnSpPr>
          <p:spPr>
            <a:xfrm>
              <a:off x="2902998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37FC28-2696-4EB1-AB61-74080ED4916C}"/>
                </a:ext>
              </a:extLst>
            </p:cNvPr>
            <p:cNvCxnSpPr/>
            <p:nvPr/>
          </p:nvCxnSpPr>
          <p:spPr>
            <a:xfrm>
              <a:off x="456460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C97FD3-668A-468A-9E69-284F5ED6D448}"/>
                </a:ext>
              </a:extLst>
            </p:cNvPr>
            <p:cNvCxnSpPr/>
            <p:nvPr/>
          </p:nvCxnSpPr>
          <p:spPr>
            <a:xfrm>
              <a:off x="6277992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C01968-F948-4C0C-BD04-3A554E456599}"/>
                </a:ext>
              </a:extLst>
            </p:cNvPr>
            <p:cNvCxnSpPr/>
            <p:nvPr/>
          </p:nvCxnSpPr>
          <p:spPr>
            <a:xfrm>
              <a:off x="7961243" y="3062661"/>
              <a:ext cx="0" cy="37085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2468" y="4847864"/>
          <a:ext cx="6225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7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357585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7034447"/>
                    </a:ext>
                  </a:extLst>
                </a:gridCol>
                <a:gridCol w="896993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Block 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 variable for distinguishing a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822401-84D8-4054-B2EA-3FE78E43FF2E}"/>
              </a:ext>
            </a:extLst>
          </p:cNvPr>
          <p:cNvSpPr txBox="1"/>
          <p:nvPr/>
        </p:nvSpPr>
        <p:spPr>
          <a:xfrm>
            <a:off x="9622653" y="3739654"/>
            <a:ext cx="2495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~(p=8, cl=3, np=5)</a:t>
            </a:r>
          </a:p>
          <a:p>
            <a:r>
              <a:rPr lang="en-AU" sz="2200" dirty="0"/>
              <a:t>~(p=8, cl=4, np=4)</a:t>
            </a:r>
          </a:p>
          <a:p>
            <a:r>
              <a:rPr lang="en-AU" sz="2200" dirty="0"/>
              <a:t>~(p=10, cl=4, np=5)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9622653" y="5589544"/>
            <a:ext cx="3124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41EC9B-5EEF-447A-A788-C4454B91B0F7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35409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17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63997"/>
              </p:ext>
            </p:extLst>
          </p:nvPr>
        </p:nvGraphicFramePr>
        <p:xfrm>
          <a:off x="1154096" y="1806316"/>
          <a:ext cx="5544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99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83999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84002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/>
                        <a:t>Gp3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Vis1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Vis2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D36220-A859-42B9-A346-0C939B88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81393"/>
              </p:ext>
            </p:extLst>
          </p:nvPr>
        </p:nvGraphicFramePr>
        <p:xfrm>
          <a:off x="1154096" y="3595454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43418D-26D7-4635-A285-EF8631360D5B}"/>
              </a:ext>
            </a:extLst>
          </p:cNvPr>
          <p:cNvSpPr/>
          <p:nvPr/>
        </p:nvSpPr>
        <p:spPr>
          <a:xfrm rot="712059">
            <a:off x="421244" y="1418702"/>
            <a:ext cx="986218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OLD – DO NOT USE</a:t>
            </a:r>
          </a:p>
        </p:txBody>
      </p:sp>
    </p:spTree>
    <p:extLst>
      <p:ext uri="{BB962C8B-B14F-4D97-AF65-F5344CB8AC3E}">
        <p14:creationId xmlns:p14="http://schemas.microsoft.com/office/powerpoint/2010/main" val="65474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BE2-BC4D-4498-A110-9235F7F2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PAD FOR RENUMBERING SIMS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39406-DD1C-4A46-8909-CE5503DB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Target: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5C6C95-9439-4ABB-B6CA-4607FA9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87891"/>
              </p:ext>
            </p:extLst>
          </p:nvPr>
        </p:nvGraphicFramePr>
        <p:xfrm>
          <a:off x="1109708" y="2272682"/>
          <a:ext cx="712800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92">
                  <a:extLst>
                    <a:ext uri="{9D8B030D-6E8A-4147-A177-3AD203B41FA5}">
                      <a16:colId xmlns:a16="http://schemas.microsoft.com/office/drawing/2014/main" val="2272940236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787794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796647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58688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~Sim(hard2)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37C5E-9C30-4068-8067-4D16BC81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3127"/>
              </p:ext>
            </p:extLst>
          </p:nvPr>
        </p:nvGraphicFramePr>
        <p:xfrm>
          <a:off x="547645" y="4387710"/>
          <a:ext cx="81248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00">
                  <a:extLst>
                    <a:ext uri="{9D8B030D-6E8A-4147-A177-3AD203B41FA5}">
                      <a16:colId xmlns:a16="http://schemas.microsoft.com/office/drawing/2014/main" val="19875863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757630649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46684772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018863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40444431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3782919050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132729838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798089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P1.T2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P2.T2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1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~mtvN(easy)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97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AU" dirty="0"/>
                        <a:t>Repetition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~mtvΝ(medium)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Repetition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Sim18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~mtvN(hard)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939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5F6000-A444-49FC-8B22-63208F7BD0CA}"/>
              </a:ext>
            </a:extLst>
          </p:cNvPr>
          <p:cNvSpPr txBox="1"/>
          <p:nvPr/>
        </p:nvSpPr>
        <p:spPr>
          <a:xfrm>
            <a:off x="8917497" y="4513277"/>
            <a:ext cx="341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Sim~(period-1)*6+(task-1)*3+rep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100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1013</Words>
  <Application>Microsoft Office PowerPoint</Application>
  <PresentationFormat>Widescreen</PresentationFormat>
  <Paragraphs>369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Experimental design graphics v3.2</vt:lpstr>
      <vt:lpstr>Experimental design graphics v2.2 </vt:lpstr>
      <vt:lpstr>Experimental design graphics v3</vt:lpstr>
      <vt:lpstr>Experimental design graphics v2</vt:lpstr>
      <vt:lpstr>Experimental design graphics v1</vt:lpstr>
      <vt:lpstr>SCRATCH PAD FOR RENUMBERING SIMS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21</cp:revision>
  <dcterms:created xsi:type="dcterms:W3CDTF">2019-12-06T00:28:50Z</dcterms:created>
  <dcterms:modified xsi:type="dcterms:W3CDTF">2020-02-17T04:50:08Z</dcterms:modified>
</cp:coreProperties>
</file>