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791590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</a:t>
            </a:r>
            <a:r>
              <a:rPr lang="en-AU" sz="1800" dirty="0">
                <a:latin typeface="+mn-lt"/>
              </a:rPr>
              <a:t> participant,</a:t>
            </a:r>
            <a:endParaRPr lang="en-AU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477825" y="6970603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0142" y="2117143"/>
            <a:ext cx="3406458" cy="2776720"/>
            <a:chOff x="4209209" y="2927787"/>
            <a:chExt cx="3406458" cy="277672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500" y="4029091"/>
              <a:ext cx="3204355" cy="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8977"/>
              <a:ext cx="3237541" cy="1685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209209" y="2927787"/>
              <a:ext cx="20802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781800" y="633482"/>
            <a:ext cx="336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pair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 0/100 33/67, 50/50 %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4850597" y="1852093"/>
            <a:ext cx="2819530" cy="3264742"/>
            <a:chOff x="7791450" y="2667189"/>
            <a:chExt cx="2819530" cy="326474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4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03190"/>
              </p:ext>
            </p:extLst>
          </p:nvPr>
        </p:nvGraphicFramePr>
        <p:xfrm>
          <a:off x="8006766" y="2055475"/>
          <a:ext cx="3529584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37744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143232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7905425" y="152186"/>
            <a:ext cx="3636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fixed, increments with period: </a:t>
            </a:r>
            <a:br>
              <a:rPr lang="en-US" dirty="0"/>
            </a:br>
            <a:r>
              <a:rPr lang="en-US" dirty="0"/>
              <a:t>EEE, EEV, 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fixed within each period: 4 (Training), 4, 6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14907</TotalTime>
  <Words>1977</Words>
  <Application>Microsoft Office PowerPoint</Application>
  <PresentationFormat>Widescreen</PresentationFormat>
  <Paragraphs>838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174</cp:revision>
  <dcterms:created xsi:type="dcterms:W3CDTF">2019-12-06T00:28:50Z</dcterms:created>
  <dcterms:modified xsi:type="dcterms:W3CDTF">2021-03-17T23:39:28Z</dcterms:modified>
</cp:coreProperties>
</file>