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2137-EACC-4A30-A8FE-AE37AA2CB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354E3-52B7-4846-985C-000B021B9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F090-A3A4-4014-A075-98C22D39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A999C-D65D-4E85-859A-894018C4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C291-158E-4B29-9B53-75467C4F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278D-B633-418E-A44A-C20AB757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B5A3D-7370-4D87-B917-DB489041C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C51F8-5465-4FB1-8EC3-9C245316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0EAA6-A094-4FF7-A0B7-4F13FD76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E645-103E-4007-8AFA-6611187F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2CCBD-8A18-4AD8-8C8C-E9EAB20BD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1B068-C68A-42A6-8DC2-6D108302A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6A7B-3DCD-4CA3-9C02-617A2F68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A020-406B-46E5-86A2-D877A9AA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C02F-C9A1-486D-BE7F-7ED963D5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C010-6A87-48FA-86FC-FDF7D632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D220-9E9C-4A90-806D-B4C5363F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D2C7-0E15-4426-B871-68B95DA2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59B1-7C71-4755-800F-FA2ACC7B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21069-74A1-4F4A-B0B5-3AD0D9ED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0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EFA-0BFE-40AF-8705-902C8AB0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375B8-1C95-42E6-8BA2-AF3F8BD2D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110A-DD82-477D-A5F4-7146B7BF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9214-1C6D-4232-B325-2156B2F9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C50B6-694E-4FE0-A546-5F97A2B4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6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2DC5-4C1F-43BE-B2A9-C02D07CF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DCDD-1FAC-4D34-A931-13FAD5CE2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1B70A-4FEB-4EA8-A16D-6590F32A9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9B748-F8B4-4406-A694-9A254154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D311C-8258-49EA-B37A-FCCDE01D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9E469-5003-47DC-A536-F435F048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F68C-5A4D-4278-B25C-D7947CAC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751AA-E6AD-4F20-857E-9AA2AD8B7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1265B-807A-4EE9-AAF3-76BA88AF8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5F21B-BDD1-4BB2-85D2-8BDA59A7F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DEEC5-80F0-4C02-B9C9-3A6374254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ACC22-BF1D-4151-BC4E-5C7F2E29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73660-8356-4423-9082-53015A03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D883F-6F27-460A-A944-F0DF466C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7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35AB-8E08-43B1-AB8E-5497EA4C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566A9-8D08-463A-BBD2-DC6053AF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225EF-082D-4317-B069-DF18CACF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CF7-1B31-448A-9359-F40F0C61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8A39E-12B1-4BDF-8658-48531FA3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2A8C5-F11A-4B38-BFDF-7DDAB94D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02464-17B9-4684-954F-E8750FC5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2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DE70-DA73-4805-9800-9F13E9DF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3305-0E25-4299-8774-ED4B1251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3761E-CEB1-4126-AEEE-FAB8A2757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283F0-7939-4021-8434-A8F748D5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123CB-5C45-472C-B227-8F02B0AE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DE10-00BE-495D-8A60-A74AFDD0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3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A401-4B71-4BD8-8C11-C43080AA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C6387-DA90-4148-A7C5-B51D36817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51B81-3F35-4848-9FD3-D9A439E96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41AB4-F978-48FA-B47D-8E02447D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538-AB90-4B85-A748-D4CBA0E22F44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F0C7E-BD86-44BF-81D3-3DDB0D68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4A7BE-A775-4F1B-89CA-8F2B8551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A217B-4ABD-4BE3-BA00-B4A00855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2CB54-9B8E-4BCE-B71F-B048BFDAD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85C6-0158-4D92-82BC-0F0508FA9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A538-AB90-4B85-A748-D4CBA0E22F44}" type="datetimeFigureOut">
              <a:rPr lang="en-US" smtClean="0"/>
              <a:t>28-Jan-21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5B15-CFD9-4077-8975-42144714A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5016-9494-4205-901A-BBABD5FBE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9954-CBD3-4A44-BAC1-17415C92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02959-6C0A-4C0F-B7D6-B1B5CCDEC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8515A-E925-4EF3-9CAD-8AED37F78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752" y="837278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  <a:latin typeface="+mn-lt"/>
              </a:rPr>
              <a:t>Multivariate </a:t>
            </a:r>
            <a:br>
              <a:rPr lang="en-US" sz="5200" b="1" dirty="0">
                <a:solidFill>
                  <a:srgbClr val="FFFFFF"/>
                </a:solidFill>
                <a:latin typeface="+mn-lt"/>
              </a:rPr>
            </a:br>
            <a:r>
              <a:rPr lang="en-US" sz="5200" b="1" dirty="0">
                <a:solidFill>
                  <a:srgbClr val="FFFFFF"/>
                </a:solidFill>
                <a:latin typeface="+mn-lt"/>
              </a:rPr>
              <a:t>data visualization  user study</a:t>
            </a:r>
          </a:p>
        </p:txBody>
      </p:sp>
    </p:spTree>
    <p:extLst>
      <p:ext uri="{BB962C8B-B14F-4D97-AF65-F5344CB8AC3E}">
        <p14:creationId xmlns:p14="http://schemas.microsoft.com/office/powerpoint/2010/main" val="114990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A453-772A-40D0-B3DF-23B6FC91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and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D8F3-0319-4655-8F83-8A8336E2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8417" cy="4351338"/>
          </a:xfrm>
        </p:spPr>
        <p:txBody>
          <a:bodyPr/>
          <a:lstStyle/>
          <a:p>
            <a:r>
              <a:rPr lang="en-US" dirty="0"/>
              <a:t>Groups are shown in their own color and shape</a:t>
            </a:r>
          </a:p>
          <a:p>
            <a:r>
              <a:rPr lang="en-US" dirty="0"/>
              <a:t>The gray circle shows the direction and size that each variable contributes</a:t>
            </a:r>
          </a:p>
          <a:p>
            <a:r>
              <a:rPr lang="en-US" u="sng" dirty="0"/>
              <a:t>Task</a:t>
            </a:r>
            <a:r>
              <a:rPr lang="en-US" dirty="0"/>
              <a:t>: select any/all variables that separate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dirty="0"/>
              <a:t> circles from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triangles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93193-78E0-4B60-9A84-47F3EC5B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190" y="717463"/>
            <a:ext cx="6124575" cy="471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A896B-37A8-4833-B4B7-52E971CC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190" y="5586063"/>
            <a:ext cx="2219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1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5B3F-F22A-46F2-9ED3-B418BA0F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8444-33C2-47E0-A7F9-17BA9D31C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09"/>
            <a:ext cx="10515600" cy="4351338"/>
          </a:xfrm>
        </p:spPr>
        <p:txBody>
          <a:bodyPr numCol="3"/>
          <a:lstStyle/>
          <a:p>
            <a:pPr marL="0" indent="0">
              <a:buNone/>
            </a:pPr>
            <a:r>
              <a:rPr lang="en-US" u="sng" dirty="0"/>
              <a:t>PCA</a:t>
            </a:r>
          </a:p>
          <a:p>
            <a:r>
              <a:rPr lang="en-US" dirty="0"/>
              <a:t>Select x and y axes</a:t>
            </a:r>
          </a:p>
          <a:p>
            <a:r>
              <a:rPr lang="en-US" dirty="0"/>
              <a:t>No animation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Grand</a:t>
            </a:r>
          </a:p>
          <a:p>
            <a:r>
              <a:rPr lang="en-US" dirty="0"/>
              <a:t>No selection</a:t>
            </a:r>
          </a:p>
          <a:p>
            <a:r>
              <a:rPr lang="en-US" dirty="0"/>
              <a:t>Random animation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Radial</a:t>
            </a:r>
          </a:p>
          <a:p>
            <a:r>
              <a:rPr lang="en-US" dirty="0"/>
              <a:t>Select a variable</a:t>
            </a:r>
          </a:p>
          <a:p>
            <a:r>
              <a:rPr lang="en-US" dirty="0"/>
              <a:t>Animates based on selection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D2B6B-CF81-4A5C-B701-34FB2454A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6" y="3330741"/>
            <a:ext cx="3222417" cy="2416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81B8B0-909F-403C-99D9-49796603F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7939"/>
            <a:ext cx="2660008" cy="2660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72E865-708A-4CBA-AD77-B015B6904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19" y="3411910"/>
            <a:ext cx="3005964" cy="2254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8E0B31-4040-445C-AFD0-65910C300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68" y="5401491"/>
            <a:ext cx="2409825" cy="1209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C99E55-48F3-47E2-B236-D70344DBD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229" y="5675850"/>
            <a:ext cx="21240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4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7015-5545-432D-B707-A5513298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2EFA-E1F9-40F1-9A99-DFAD26C7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54211" cy="48436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the input to find a frame that separate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dirty="0"/>
              <a:t> circles from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dirty="0"/>
              <a:t> triangles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at the orientation of the variables  (gray circle)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1 or more variable that have a large contribution in the direction of the separation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Keep in mind we are evaluating the visual methods not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62D96-430D-411F-8A4F-BD360F6BD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332" y="5186898"/>
            <a:ext cx="221932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B0F60-20DB-4757-BDB8-B5295E5B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332" y="3624141"/>
            <a:ext cx="2409825" cy="1209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48A2B-7255-4C68-B74F-2D052D03B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629" y="365125"/>
            <a:ext cx="4173171" cy="321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4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123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Multivariate  data visualization  user study</vt:lpstr>
      <vt:lpstr>Groups and task</vt:lpstr>
      <vt:lpstr>Methods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 data visualization study</dc:title>
  <dc:creator>Nick Spyrison</dc:creator>
  <cp:lastModifiedBy>Nick Spyrison</cp:lastModifiedBy>
  <cp:revision>10</cp:revision>
  <dcterms:created xsi:type="dcterms:W3CDTF">2021-01-28T05:47:57Z</dcterms:created>
  <dcterms:modified xsi:type="dcterms:W3CDTF">2021-01-28T08:37:31Z</dcterms:modified>
</cp:coreProperties>
</file>