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1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6/12/2019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17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3997"/>
              </p:ext>
            </p:extLst>
          </p:nvPr>
        </p:nvGraphicFramePr>
        <p:xfrm>
          <a:off x="1154096" y="1806316"/>
          <a:ext cx="5544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99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8399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84002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1393"/>
              </p:ext>
            </p:extLst>
          </p:nvPr>
        </p:nvGraphicFramePr>
        <p:xfrm>
          <a:off x="1154096" y="3595454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~Sim(</a:t>
                      </a:r>
                      <a:r>
                        <a:rPr lang="en-AU" dirty="0"/>
                        <a:t>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73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Experimental design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6</cp:revision>
  <dcterms:created xsi:type="dcterms:W3CDTF">2019-12-06T00:28:50Z</dcterms:created>
  <dcterms:modified xsi:type="dcterms:W3CDTF">2019-12-06T02:40:11Z</dcterms:modified>
</cp:coreProperties>
</file>