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1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v3.2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27227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Difficulty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~mtvN(easy)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Difficulty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~mtvΝ(hard1)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Difficulty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~mtvN(hard2)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90746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5100" y="2426218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v2.2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88582"/>
              </p:ext>
            </p:extLst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367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937242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937242" y="5558395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</p:spTree>
    <p:extLst>
      <p:ext uri="{BB962C8B-B14F-4D97-AF65-F5344CB8AC3E}">
        <p14:creationId xmlns:p14="http://schemas.microsoft.com/office/powerpoint/2010/main" val="33157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0248"/>
              </p:ext>
            </p:extLst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5417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8608" y="2435527"/>
              <a:ext cx="43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0F691-965C-4E79-A914-779327890685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1EC9B-5EEF-447A-A788-C4454B91B0F7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54091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~Sim(</a:t>
                      </a:r>
                      <a:r>
                        <a:rPr lang="en-AU" dirty="0"/>
                        <a:t>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43418D-26D7-4635-A285-EF8631360D5B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879</Words>
  <Application>Microsoft Office PowerPoint</Application>
  <PresentationFormat>Widescreen</PresentationFormat>
  <Paragraphs>300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Experimental design graphics v3.2</vt:lpstr>
      <vt:lpstr>Experimental design graphics v2.2 </vt:lpstr>
      <vt:lpstr>Experimental design graphics v3</vt:lpstr>
      <vt:lpstr>Experimental design graphics v2</vt:lpstr>
      <vt:lpstr>Experimental design graphics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17</cp:revision>
  <dcterms:created xsi:type="dcterms:W3CDTF">2019-12-06T00:28:50Z</dcterms:created>
  <dcterms:modified xsi:type="dcterms:W3CDTF">2020-01-07T05:31:19Z</dcterms:modified>
</cp:coreProperties>
</file>