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1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17/12/2019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49623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</a:t>
                      </a:r>
                      <a:r>
                        <a:rPr lang="en-AU" dirty="0" err="1"/>
                        <a:t>mtvN</a:t>
                      </a:r>
                      <a:r>
                        <a:rPr lang="en-AU" dirty="0"/>
                        <a:t>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</a:t>
                      </a:r>
                      <a:r>
                        <a:rPr lang="en-AU" dirty="0" err="1"/>
                        <a:t>mtvΝ</a:t>
                      </a:r>
                      <a:r>
                        <a:rPr lang="en-AU" dirty="0"/>
                        <a:t>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</a:t>
                      </a:r>
                      <a:r>
                        <a:rPr lang="en-AU" dirty="0" err="1"/>
                        <a:t>mtvN</a:t>
                      </a:r>
                      <a:r>
                        <a:rPr lang="en-AU" dirty="0"/>
                        <a:t>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5635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8842160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</p:spTree>
    <p:extLst>
      <p:ext uri="{BB962C8B-B14F-4D97-AF65-F5344CB8AC3E}">
        <p14:creationId xmlns:p14="http://schemas.microsoft.com/office/powerpoint/2010/main" val="37535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17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63997"/>
              </p:ext>
            </p:extLst>
          </p:nvPr>
        </p:nvGraphicFramePr>
        <p:xfrm>
          <a:off x="1154096" y="1806316"/>
          <a:ext cx="5544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99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8399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84002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1393"/>
              </p:ext>
            </p:extLst>
          </p:nvPr>
        </p:nvGraphicFramePr>
        <p:xfrm>
          <a:off x="1154096" y="3595454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~Sim(</a:t>
                      </a:r>
                      <a:r>
                        <a:rPr lang="en-AU" dirty="0"/>
                        <a:t>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74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271</Words>
  <Application>Microsoft Office PowerPoint</Application>
  <PresentationFormat>Widescreen</PresentationFormat>
  <Paragraphs>109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Experimental design graphics v2</vt:lpstr>
      <vt:lpstr>Experimental design graphics v1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9</cp:revision>
  <dcterms:created xsi:type="dcterms:W3CDTF">2019-12-06T00:28:50Z</dcterms:created>
  <dcterms:modified xsi:type="dcterms:W3CDTF">2019-12-17T03:06:29Z</dcterms:modified>
</cp:coreProperties>
</file>