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>
        <p:scale>
          <a:sx n="125" d="100"/>
          <a:sy n="125" d="100"/>
        </p:scale>
        <p:origin x="-2237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20" y="78012"/>
            <a:ext cx="791590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Let a new participant be the 63</a:t>
            </a:r>
            <a:r>
              <a:rPr lang="en-AU" sz="1800" baseline="30000" dirty="0">
                <a:latin typeface="+mn-lt"/>
              </a:rPr>
              <a:t>rd</a:t>
            </a:r>
            <a:r>
              <a:rPr lang="en-AU" sz="1800" dirty="0">
                <a:latin typeface="+mn-lt"/>
              </a:rPr>
              <a:t> participant</a:t>
            </a:r>
            <a:r>
              <a:rPr lang="en-AU" sz="2000" dirty="0">
                <a:latin typeface="+mn-lt"/>
              </a:rPr>
              <a:t>,</a:t>
            </a:r>
            <a:endParaRPr lang="en-AU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477825" y="6970603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45993" y="600291"/>
            <a:ext cx="2717068" cy="4516544"/>
            <a:chOff x="288025" y="1369706"/>
            <a:chExt cx="2717068" cy="45165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288025" y="1369706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9860" y="2218186"/>
            <a:ext cx="3396740" cy="2675677"/>
            <a:chOff x="4218927" y="3028830"/>
            <a:chExt cx="3396740" cy="267567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500" y="4038421"/>
              <a:ext cx="3225749" cy="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8977"/>
              <a:ext cx="3237541" cy="1685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385117" y="3028830"/>
              <a:ext cx="20802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A7DF54-81C3-48A3-BA43-61C2A051D480}"/>
              </a:ext>
            </a:extLst>
          </p:cNvPr>
          <p:cNvGrpSpPr/>
          <p:nvPr/>
        </p:nvGrpSpPr>
        <p:grpSpPr>
          <a:xfrm>
            <a:off x="4487139" y="680071"/>
            <a:ext cx="3369652" cy="4447978"/>
            <a:chOff x="5774778" y="680071"/>
            <a:chExt cx="3369652" cy="444797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5774778" y="680071"/>
              <a:ext cx="3365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</a:t>
              </a:r>
              <a:r>
                <a:rPr lang="en-US" i="1" dirty="0"/>
                <a:t>63</a:t>
              </a:r>
              <a:r>
                <a:rPr lang="en-US" dirty="0"/>
                <a:t> - 1) / 6) mod 36 =</a:t>
              </a:r>
              <a:br>
                <a:rPr lang="en-US" dirty="0"/>
              </a:br>
              <a:r>
                <a:rPr lang="en-US" dirty="0"/>
                <a:t>Permutation 3;  0/100 33/67, 50/50 % noise/signal mix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70F209-BD83-4769-80F3-CF5870FBA41D}"/>
                </a:ext>
              </a:extLst>
            </p:cNvPr>
            <p:cNvGrpSpPr/>
            <p:nvPr/>
          </p:nvGrpSpPr>
          <p:grpSpPr>
            <a:xfrm>
              <a:off x="6324900" y="1863307"/>
              <a:ext cx="2819530" cy="3264742"/>
              <a:chOff x="7791450" y="2667189"/>
              <a:chExt cx="2819530" cy="326474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E8D0FE7-9100-4126-B97E-B41DCD471497}"/>
                  </a:ext>
                </a:extLst>
              </p:cNvPr>
              <p:cNvSpPr txBox="1"/>
              <p:nvPr/>
            </p:nvSpPr>
            <p:spPr>
              <a:xfrm>
                <a:off x="9182837" y="3808271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628D35-9413-427D-A828-3E60E6A7D7C3}"/>
                  </a:ext>
                </a:extLst>
              </p:cNvPr>
              <p:cNvSpPr txBox="1"/>
              <p:nvPr/>
            </p:nvSpPr>
            <p:spPr>
              <a:xfrm>
                <a:off x="7791450" y="3095804"/>
                <a:ext cx="1678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EF38A9F-BE85-40B4-B753-F5F37A3A1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544" y="3808271"/>
                <a:ext cx="27164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1AF1CF0-B891-4401-A3AB-949FC6D21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91573" y="3174234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B9C8352-D159-4666-A53C-71897EDFA16D}"/>
                  </a:ext>
                </a:extLst>
              </p:cNvPr>
              <p:cNvSpPr/>
              <p:nvPr/>
            </p:nvSpPr>
            <p:spPr>
              <a:xfrm>
                <a:off x="9579391" y="3863694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4D74E255-40E5-4772-A8E8-3AC351C3059B}"/>
                  </a:ext>
                </a:extLst>
              </p:cNvPr>
              <p:cNvSpPr/>
              <p:nvPr/>
            </p:nvSpPr>
            <p:spPr>
              <a:xfrm>
                <a:off x="9209991" y="4527046"/>
                <a:ext cx="1383420" cy="32848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291B2720-6746-41C8-A689-2A6AEE7667B5}"/>
                  </a:ext>
                </a:extLst>
              </p:cNvPr>
              <p:cNvSpPr/>
              <p:nvPr/>
            </p:nvSpPr>
            <p:spPr>
              <a:xfrm>
                <a:off x="9920082" y="3863694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D7ED165-6FB7-43F7-B8C3-E301B53DB432}"/>
                  </a:ext>
                </a:extLst>
              </p:cNvPr>
              <p:cNvSpPr/>
              <p:nvPr/>
            </p:nvSpPr>
            <p:spPr>
              <a:xfrm>
                <a:off x="9919123" y="4218297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1007D41-6279-4646-96BA-2A67BFA1E349}"/>
                  </a:ext>
                </a:extLst>
              </p:cNvPr>
              <p:cNvSpPr/>
              <p:nvPr/>
            </p:nvSpPr>
            <p:spPr>
              <a:xfrm>
                <a:off x="9575315" y="4218297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127BD074-07BA-49D3-9846-3B98AF732132}"/>
                  </a:ext>
                </a:extLst>
              </p:cNvPr>
              <p:cNvSpPr/>
              <p:nvPr/>
            </p:nvSpPr>
            <p:spPr>
              <a:xfrm>
                <a:off x="9580371" y="4552897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D2C5AF16-A9E4-44AB-A10A-89CD4E0BF137}"/>
                  </a:ext>
                </a:extLst>
              </p:cNvPr>
              <p:cNvSpPr/>
              <p:nvPr/>
            </p:nvSpPr>
            <p:spPr>
              <a:xfrm>
                <a:off x="9579740" y="4881147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34C94A-B610-42AE-9391-934E7AC21A70}"/>
                  </a:ext>
                </a:extLst>
              </p:cNvPr>
              <p:cNvSpPr/>
              <p:nvPr/>
            </p:nvSpPr>
            <p:spPr>
              <a:xfrm>
                <a:off x="9575315" y="521624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00E50B6B-1DEE-40BD-AFEB-7375940D8844}"/>
                  </a:ext>
                </a:extLst>
              </p:cNvPr>
              <p:cNvSpPr/>
              <p:nvPr/>
            </p:nvSpPr>
            <p:spPr>
              <a:xfrm>
                <a:off x="9575312" y="5560505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3846332-DDCD-44DB-9101-BC65F4D826C4}"/>
                  </a:ext>
                </a:extLst>
              </p:cNvPr>
              <p:cNvSpPr/>
              <p:nvPr/>
            </p:nvSpPr>
            <p:spPr>
              <a:xfrm>
                <a:off x="9920677" y="4552897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70305B9-AAE1-4ED7-8B45-3D965D94195E}"/>
                  </a:ext>
                </a:extLst>
              </p:cNvPr>
              <p:cNvSpPr/>
              <p:nvPr/>
            </p:nvSpPr>
            <p:spPr>
              <a:xfrm>
                <a:off x="9923733" y="4881147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A615BA72-A3A8-463F-A6E0-EF07B5763D63}"/>
                  </a:ext>
                </a:extLst>
              </p:cNvPr>
              <p:cNvSpPr/>
              <p:nvPr/>
            </p:nvSpPr>
            <p:spPr>
              <a:xfrm>
                <a:off x="9923936" y="5213074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4DFF728C-F895-4CAD-92CF-EAEDE722D674}"/>
                  </a:ext>
                </a:extLst>
              </p:cNvPr>
              <p:cNvSpPr/>
              <p:nvPr/>
            </p:nvSpPr>
            <p:spPr>
              <a:xfrm>
                <a:off x="9920677" y="5557199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25DDF58-940D-49C9-8CFC-6599036CEA0F}"/>
                  </a:ext>
                </a:extLst>
              </p:cNvPr>
              <p:cNvSpPr txBox="1"/>
              <p:nvPr/>
            </p:nvSpPr>
            <p:spPr>
              <a:xfrm rot="16200000">
                <a:off x="9504176" y="2681386"/>
                <a:ext cx="112100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93B48CA-CB3C-41C7-9E5D-08BBC8180A7A}"/>
                  </a:ext>
                </a:extLst>
              </p:cNvPr>
              <p:cNvSpPr/>
              <p:nvPr/>
            </p:nvSpPr>
            <p:spPr>
              <a:xfrm>
                <a:off x="10263969" y="387502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CC85906F-534D-4F8A-AFDC-3C29C8048E1E}"/>
                  </a:ext>
                </a:extLst>
              </p:cNvPr>
              <p:cNvSpPr/>
              <p:nvPr/>
            </p:nvSpPr>
            <p:spPr>
              <a:xfrm>
                <a:off x="10263969" y="4217968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044E4B6E-2559-43E1-9E55-D7A6224866E9}"/>
                  </a:ext>
                </a:extLst>
              </p:cNvPr>
              <p:cNvSpPr/>
              <p:nvPr/>
            </p:nvSpPr>
            <p:spPr>
              <a:xfrm>
                <a:off x="10259206" y="4536022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DA6E25B2-F813-4171-83B8-790C25491AB1}"/>
                  </a:ext>
                </a:extLst>
              </p:cNvPr>
              <p:cNvSpPr/>
              <p:nvPr/>
            </p:nvSpPr>
            <p:spPr>
              <a:xfrm>
                <a:off x="10259206" y="4859528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50C0C449-6E02-4615-A747-8CCC5071F683}"/>
                  </a:ext>
                </a:extLst>
              </p:cNvPr>
              <p:cNvSpPr/>
              <p:nvPr/>
            </p:nvSpPr>
            <p:spPr>
              <a:xfrm>
                <a:off x="10259206" y="5213074"/>
                <a:ext cx="288000" cy="288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F525A4CF-7208-4BD4-9C23-14652E33A52D}"/>
                  </a:ext>
                </a:extLst>
              </p:cNvPr>
              <p:cNvSpPr/>
              <p:nvPr/>
            </p:nvSpPr>
            <p:spPr>
              <a:xfrm>
                <a:off x="10259206" y="5549926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02595"/>
              </p:ext>
            </p:extLst>
          </p:nvPr>
        </p:nvGraphicFramePr>
        <p:xfrm>
          <a:off x="8089795" y="2453952"/>
          <a:ext cx="3044241" cy="278094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215760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359601">
                  <a:extLst>
                    <a:ext uri="{9D8B030D-6E8A-4147-A177-3AD203B41FA5}">
                      <a16:colId xmlns:a16="http://schemas.microsoft.com/office/drawing/2014/main" val="2414323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330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Evaluation order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</a:t>
                      </a:r>
                      <a:r>
                        <a:rPr lang="en-AU" sz="1400" b="1" i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 </a:t>
                      </a:r>
                      <a:r>
                        <a:rPr lang="en-AU" sz="14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dimensions</a:t>
                      </a:r>
                      <a:r>
                        <a:rPr lang="en-AU" sz="1400" b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r>
                        <a:rPr lang="en-AU" sz="1400" b="1" i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AU" sz="14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33_67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33_67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2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(3cl)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0_1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EEE_p4_0_1_t2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50_50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Radial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EEE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0_1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0_1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8207661" y="696929"/>
            <a:ext cx="271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Fixed blocks</a:t>
            </a:r>
            <a:br>
              <a:rPr lang="en-US" sz="1600" dirty="0"/>
            </a:br>
            <a:r>
              <a:rPr lang="en-US" sz="1600" dirty="0"/>
              <a:t>3) variance-covariance fixed, increments with period: </a:t>
            </a:r>
          </a:p>
          <a:p>
            <a:r>
              <a:rPr lang="en-US" sz="1600" dirty="0"/>
              <a:t>EEE, EEV, banana</a:t>
            </a:r>
          </a:p>
          <a:p>
            <a:r>
              <a:rPr lang="en-US" sz="1600" dirty="0"/>
              <a:t>4) Data dimension fixed:</a:t>
            </a:r>
          </a:p>
          <a:p>
            <a:r>
              <a:rPr lang="en-US" sz="1600" dirty="0"/>
              <a:t>4 (Training), 4, 6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14890</TotalTime>
  <Words>1970</Words>
  <Application>Microsoft Office PowerPoint</Application>
  <PresentationFormat>Widescreen</PresentationFormat>
  <Paragraphs>839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Let a new participant be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170</cp:revision>
  <dcterms:created xsi:type="dcterms:W3CDTF">2019-12-06T00:28:50Z</dcterms:created>
  <dcterms:modified xsi:type="dcterms:W3CDTF">2021-02-13T09:15:51Z</dcterms:modified>
</cp:coreProperties>
</file>