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3533"/>
              </p:ext>
            </p:extLst>
          </p:nvPr>
        </p:nvGraphicFramePr>
        <p:xfrm>
          <a:off x="414020" y="318600"/>
          <a:ext cx="14359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2 location values, one per factor task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1 VC model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clusters &amp; variables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 cl in 4 var, 4 cl in 6 var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Small then large within each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-3873500" y="32490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</a:t>
            </a:r>
            <a:r>
              <a:rPr lang="en-US" dirty="0" err="1"/>
              <a:t>evaluationevery</a:t>
            </a:r>
            <a:r>
              <a:rPr lang="en-US" dirty="0"/>
              <a:t>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30FE6B1-D6BE-428E-913E-E4A332B2183A}"/>
              </a:ext>
            </a:extLst>
          </p:cNvPr>
          <p:cNvGrpSpPr/>
          <p:nvPr/>
        </p:nvGrpSpPr>
        <p:grpSpPr>
          <a:xfrm>
            <a:off x="674039" y="1438383"/>
            <a:ext cx="5648185" cy="3967091"/>
            <a:chOff x="1050279" y="1289340"/>
            <a:chExt cx="5648185" cy="3967091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B5EB17-8742-4758-B543-0ADB52F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921" y="1520734"/>
              <a:ext cx="688099" cy="68809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4025F08-5DDA-4AA2-800F-84675128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720" y="3864946"/>
              <a:ext cx="952500" cy="9525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B53989-87D7-457E-8BF6-AF501264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79" y="1292400"/>
              <a:ext cx="952500" cy="9525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0B20DA1-20E3-4BD9-9D3E-548EBB3E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4558">
              <a:off x="3734760" y="1381766"/>
              <a:ext cx="952500" cy="9525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92774C4-115F-4519-92B5-3DE6A358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02" y="1289340"/>
              <a:ext cx="952500" cy="9525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1D7698A-45CE-45CD-84B1-31883E46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651">
              <a:off x="5071720" y="2722342"/>
              <a:ext cx="952500" cy="952500"/>
            </a:xfrm>
            <a:prstGeom prst="rect">
              <a:avLst/>
            </a:prstGeom>
          </p:spPr>
        </p:pic>
        <p:sp>
          <p:nvSpPr>
            <p:cNvPr id="87" name="Speech Bubble: Rectangle with Corners Rounded 86">
              <a:extLst>
                <a:ext uri="{FF2B5EF4-FFF2-40B4-BE49-F238E27FC236}">
                  <a16:creationId xmlns:a16="http://schemas.microsoft.com/office/drawing/2014/main" id="{7F65C7AC-1B28-491B-90D5-9849C5228835}"/>
                </a:ext>
              </a:extLst>
            </p:cNvPr>
            <p:cNvSpPr/>
            <p:nvPr/>
          </p:nvSpPr>
          <p:spPr>
            <a:xfrm>
              <a:off x="2735257" y="3335910"/>
              <a:ext cx="1678306" cy="512822"/>
            </a:xfrm>
            <a:prstGeom prst="wedgeRoundRectCallout">
              <a:avLst>
                <a:gd name="adj1" fmla="val 69783"/>
                <a:gd name="adj2" fmla="val 126345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ysClr val="windowText" lastClr="000000"/>
                  </a:solidFill>
                </a:rPr>
                <a:t>8</a:t>
              </a:r>
              <a:r>
                <a:rPr lang="en-AU" baseline="30000" dirty="0">
                  <a:solidFill>
                    <a:sysClr val="windowText" lastClr="000000"/>
                  </a:solidFill>
                </a:rPr>
                <a:t>th</a:t>
              </a:r>
              <a:r>
                <a:rPr lang="en-AU" dirty="0">
                  <a:solidFill>
                    <a:sysClr val="windowText" lastClr="000000"/>
                  </a:solidFill>
                </a:rPr>
                <a:t> Participant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7B3F21-9CE0-4EF6-99C8-45991ECC7BC2}"/>
                </a:ext>
              </a:extLst>
            </p:cNvPr>
            <p:cNvSpPr txBox="1"/>
            <p:nvPr/>
          </p:nvSpPr>
          <p:spPr>
            <a:xfrm>
              <a:off x="4603460" y="2262926"/>
              <a:ext cx="184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EBS shiny server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C24C99-509D-4CE1-A0D2-678D4F308AD6}"/>
                </a:ext>
              </a:extLst>
            </p:cNvPr>
            <p:cNvSpPr txBox="1"/>
            <p:nvPr/>
          </p:nvSpPr>
          <p:spPr>
            <a:xfrm>
              <a:off x="4354806" y="4887099"/>
              <a:ext cx="234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Previous responses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26891B8-256C-4273-AAF7-6188156B3C09}"/>
                </a:ext>
              </a:extLst>
            </p:cNvPr>
            <p:cNvSpPr txBox="1"/>
            <p:nvPr/>
          </p:nvSpPr>
          <p:spPr>
            <a:xfrm>
              <a:off x="1140005" y="2332792"/>
              <a:ext cx="1955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Participant, </a:t>
              </a:r>
            </a:p>
            <a:p>
              <a:pPr algn="ctr"/>
              <a:r>
                <a:rPr lang="en-AU" dirty="0"/>
                <a:t>own computer</a:t>
              </a:r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7885101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E0B5C370-0D42-4CB9-9498-D098BCBB8ED1}"/>
              </a:ext>
            </a:extLst>
          </p:cNvPr>
          <p:cNvSpPr/>
          <p:nvPr/>
        </p:nvSpPr>
        <p:spPr>
          <a:xfrm>
            <a:off x="6270706" y="23779"/>
            <a:ext cx="5616707" cy="6810442"/>
          </a:xfrm>
          <a:prstGeom prst="wedgeRoundRectCallout">
            <a:avLst>
              <a:gd name="adj1" fmla="val -60137"/>
              <a:gd name="adj2" fmla="val -2103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89CC41-B567-47C5-BAA7-AED0D2CCF457}"/>
              </a:ext>
            </a:extLst>
          </p:cNvPr>
          <p:cNvGrpSpPr/>
          <p:nvPr/>
        </p:nvGrpSpPr>
        <p:grpSpPr>
          <a:xfrm>
            <a:off x="6329463" y="3588233"/>
            <a:ext cx="2874604" cy="3245988"/>
            <a:chOff x="-179075" y="4355355"/>
            <a:chExt cx="2874604" cy="3245988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F91EA9-CF8D-47F8-8A1E-DCB49ECCE104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303BDD-EDD9-418C-8FD6-84E8B22E048B}"/>
                </a:ext>
              </a:extLst>
            </p:cNvPr>
            <p:cNvSpPr txBox="1"/>
            <p:nvPr/>
          </p:nvSpPr>
          <p:spPr>
            <a:xfrm rot="16200000">
              <a:off x="1665281" y="4439784"/>
              <a:ext cx="95249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task 1</a:t>
              </a:r>
            </a:p>
            <a:p>
              <a:r>
                <a:rPr lang="en-AU" sz="2200" dirty="0"/>
                <a:t>task 2</a:t>
              </a:r>
            </a:p>
            <a:p>
              <a:endParaRPr lang="en-AU" sz="2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345D2A-8F5E-414E-B59C-D8BBF94738F1}"/>
                </a:ext>
              </a:extLst>
            </p:cNvPr>
            <p:cNvSpPr txBox="1"/>
            <p:nvPr/>
          </p:nvSpPr>
          <p:spPr>
            <a:xfrm>
              <a:off x="-179075" y="4355355"/>
              <a:ext cx="18058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VC order</a:t>
              </a:r>
            </a:p>
            <a:p>
              <a:pPr algn="r"/>
              <a:r>
                <a:rPr lang="en-AU" sz="2200" dirty="0"/>
                <a:t>permutations (within factor)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3A95C91-AB38-46AB-BD46-6DD2F90BCC65}"/>
                </a:ext>
              </a:extLst>
            </p:cNvPr>
            <p:cNvCxnSpPr>
              <a:cxnSpLocks/>
            </p:cNvCxnSpPr>
            <p:nvPr/>
          </p:nvCxnSpPr>
          <p:spPr>
            <a:xfrm>
              <a:off x="-145826" y="5477685"/>
              <a:ext cx="2534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3BE3117-2E59-4345-8BA3-8C4D57EF0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9685" y="4457402"/>
              <a:ext cx="7847" cy="31439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6D178BB-DE9E-45BC-BA4B-E54A892C8DBF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88928B6-E9E6-4AD0-8785-5F00BD5AC109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B47D703-5C8D-4C1C-A636-8926D8B72C91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19BD0F0-EACA-4582-A8C6-3D6622A974AB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61FAA038-F081-419A-A58B-97E2FD175B23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4B97B35-E344-4BC5-AE5D-FC23EADE79B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AFF2609-55EC-4AE0-9230-642506CFB49E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381F1431-E1C6-45B2-B6AE-ED9C169F22BA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4E3078-E253-43A6-BF3A-E239B496977F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DC8D0EA-DBF3-42AC-9D8B-26982FFCB0BC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020CA3D-5BF6-412A-A68C-C36DE314525E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5F9AD18-D85E-4B33-85D2-2F46E7C6EBB6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BD819935-11AE-4B48-8502-811D6737D766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274C602-BC62-46F9-A5A0-222ACDB74122}"/>
              </a:ext>
            </a:extLst>
          </p:cNvPr>
          <p:cNvGrpSpPr/>
          <p:nvPr/>
        </p:nvGrpSpPr>
        <p:grpSpPr>
          <a:xfrm>
            <a:off x="55844" y="8752001"/>
            <a:ext cx="4399151" cy="3675087"/>
            <a:chOff x="6943807" y="1597488"/>
            <a:chExt cx="4399151" cy="3675087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CD509AE-CD8A-4DB3-AC53-5D94374C6A9A}"/>
                </a:ext>
              </a:extLst>
            </p:cNvPr>
            <p:cNvSpPr txBox="1"/>
            <p:nvPr/>
          </p:nvSpPr>
          <p:spPr>
            <a:xfrm>
              <a:off x="6957572" y="3881090"/>
              <a:ext cx="3515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8 mod 6 = 2; fixing the factor order:</a:t>
              </a:r>
            </a:p>
            <a:p>
              <a:r>
                <a:rPr lang="en-AU" dirty="0"/>
                <a:t>PCA, Radial tour, Grand  tour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3139FC2-126B-43E3-A395-4CC88FA12B72}"/>
                </a:ext>
              </a:extLst>
            </p:cNvPr>
            <p:cNvSpPr txBox="1"/>
            <p:nvPr/>
          </p:nvSpPr>
          <p:spPr>
            <a:xfrm>
              <a:off x="6957572" y="4626244"/>
              <a:ext cx="4211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(6*8) mod 36 = 12;  fixing the simulations:</a:t>
              </a:r>
            </a:p>
            <a:p>
              <a:r>
                <a:rPr lang="en-AU" dirty="0"/>
                <a:t>Block permutations: 12 - 17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224A207-BC90-445F-9733-56200E09C137}"/>
                </a:ext>
              </a:extLst>
            </p:cNvPr>
            <p:cNvGrpSpPr/>
            <p:nvPr/>
          </p:nvGrpSpPr>
          <p:grpSpPr>
            <a:xfrm>
              <a:off x="6943807" y="1597488"/>
              <a:ext cx="4399151" cy="2405227"/>
              <a:chOff x="7462647" y="266763"/>
              <a:chExt cx="4399151" cy="2405227"/>
            </a:xfrm>
          </p:grpSpPr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D072693B-8AA4-41A0-9149-CFAF134253AC}"/>
                  </a:ext>
                </a:extLst>
              </p:cNvPr>
              <p:cNvSpPr/>
              <p:nvPr/>
            </p:nvSpPr>
            <p:spPr>
              <a:xfrm>
                <a:off x="9599258" y="761169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BFDB735E-E165-4A63-9C21-6439BCD2ED42}"/>
                  </a:ext>
                </a:extLst>
              </p:cNvPr>
              <p:cNvSpPr/>
              <p:nvPr/>
            </p:nvSpPr>
            <p:spPr>
              <a:xfrm>
                <a:off x="9595715" y="1476089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32E22AF9-4EDC-48A1-9642-B6C713C6B5AC}"/>
                  </a:ext>
                </a:extLst>
              </p:cNvPr>
              <p:cNvSpPr/>
              <p:nvPr/>
            </p:nvSpPr>
            <p:spPr>
              <a:xfrm>
                <a:off x="9597875" y="1116089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CD69455-C2D8-4BE5-9587-89231F8E07E3}"/>
                  </a:ext>
                </a:extLst>
              </p:cNvPr>
              <p:cNvSpPr txBox="1"/>
              <p:nvPr/>
            </p:nvSpPr>
            <p:spPr>
              <a:xfrm>
                <a:off x="7675880" y="733229"/>
                <a:ext cx="14009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  <a:r>
                  <a:rPr lang="en-AU" sz="2200" baseline="30000" dirty="0"/>
                  <a:t>st</a:t>
                </a:r>
                <a:r>
                  <a:rPr lang="en-AU" sz="2200" dirty="0"/>
                  <a:t> factor</a:t>
                </a:r>
              </a:p>
              <a:p>
                <a:pPr algn="r"/>
                <a:r>
                  <a:rPr lang="en-AU" sz="2200" dirty="0"/>
                  <a:t>2</a:t>
                </a:r>
                <a:r>
                  <a:rPr lang="en-AU" sz="2200" baseline="30000" dirty="0"/>
                  <a:t>nd</a:t>
                </a:r>
                <a:r>
                  <a:rPr lang="en-AU" sz="2200" dirty="0"/>
                  <a:t> factor</a:t>
                </a:r>
              </a:p>
              <a:p>
                <a:pPr algn="r"/>
                <a:r>
                  <a:rPr lang="en-AU" sz="2200" dirty="0"/>
                  <a:t>3</a:t>
                </a:r>
                <a:r>
                  <a:rPr lang="en-AU" sz="2200" baseline="30000" dirty="0"/>
                  <a:t>rd</a:t>
                </a:r>
                <a:r>
                  <a:rPr lang="en-AU" sz="2200" dirty="0"/>
                  <a:t> factor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A4011D-C762-4F9E-9B87-056B64A0F292}"/>
                  </a:ext>
                </a:extLst>
              </p:cNvPr>
              <p:cNvSpPr txBox="1"/>
              <p:nvPr/>
            </p:nvSpPr>
            <p:spPr>
              <a:xfrm>
                <a:off x="7462647" y="266763"/>
                <a:ext cx="4399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Factor order     1,   2,   3,   4,   5,   6</a:t>
                </a: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79C85AA-5DCC-47F1-B3DF-5330FDBEBC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6412" y="674824"/>
                <a:ext cx="4083304" cy="18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3BC6583-AF12-4474-B61B-EB617E957B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740" y="400050"/>
                <a:ext cx="0" cy="14665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DD6E0BAA-8634-450E-B41A-B60CD883689A}"/>
                  </a:ext>
                </a:extLst>
              </p:cNvPr>
              <p:cNvSpPr/>
              <p:nvPr/>
            </p:nvSpPr>
            <p:spPr>
              <a:xfrm>
                <a:off x="9198029" y="757918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3BD49D0B-9539-4A66-AAE1-A3CCB9673A35}"/>
                  </a:ext>
                </a:extLst>
              </p:cNvPr>
              <p:cNvSpPr/>
              <p:nvPr/>
            </p:nvSpPr>
            <p:spPr>
              <a:xfrm>
                <a:off x="9198029" y="1122263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310B0E75-6523-4DCE-A421-DC1358BEE30E}"/>
                  </a:ext>
                </a:extLst>
              </p:cNvPr>
              <p:cNvSpPr/>
              <p:nvPr/>
            </p:nvSpPr>
            <p:spPr>
              <a:xfrm>
                <a:off x="9198029" y="148559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BCD7683-C438-4ED2-B620-5CFFA9BBC1A4}"/>
                  </a:ext>
                </a:extLst>
              </p:cNvPr>
              <p:cNvSpPr/>
              <p:nvPr/>
            </p:nvSpPr>
            <p:spPr>
              <a:xfrm>
                <a:off x="9989502" y="1481225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4CE1299C-AD7D-4225-A9EA-234886DCB6F5}"/>
                  </a:ext>
                </a:extLst>
              </p:cNvPr>
              <p:cNvSpPr/>
              <p:nvPr/>
            </p:nvSpPr>
            <p:spPr>
              <a:xfrm>
                <a:off x="9989502" y="1120464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356FF52F-CA29-477A-8CCE-3721498B5F70}"/>
                  </a:ext>
                </a:extLst>
              </p:cNvPr>
              <p:cNvSpPr/>
              <p:nvPr/>
            </p:nvSpPr>
            <p:spPr>
              <a:xfrm>
                <a:off x="9989502" y="761472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5BA1C6F0-C6C8-4CC0-BF43-5B268182A6DA}"/>
                  </a:ext>
                </a:extLst>
              </p:cNvPr>
              <p:cNvSpPr/>
              <p:nvPr/>
            </p:nvSpPr>
            <p:spPr>
              <a:xfrm>
                <a:off x="10391282" y="1118908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404D89A4-8AF7-4F6E-808F-A56E365293A5}"/>
                  </a:ext>
                </a:extLst>
              </p:cNvPr>
              <p:cNvSpPr/>
              <p:nvPr/>
            </p:nvSpPr>
            <p:spPr>
              <a:xfrm>
                <a:off x="10391282" y="1477894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59FF60D-1AB2-4117-8E40-8CE73A8A74D2}"/>
                  </a:ext>
                </a:extLst>
              </p:cNvPr>
              <p:cNvSpPr/>
              <p:nvPr/>
            </p:nvSpPr>
            <p:spPr>
              <a:xfrm>
                <a:off x="10391282" y="758902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F9AF94E8-FA56-404C-B667-FF1D1ACAA242}"/>
                  </a:ext>
                </a:extLst>
              </p:cNvPr>
              <p:cNvSpPr/>
              <p:nvPr/>
            </p:nvSpPr>
            <p:spPr>
              <a:xfrm>
                <a:off x="10789506" y="1480470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D1DAB95B-13BE-4A8B-8541-8D349349D91B}"/>
                  </a:ext>
                </a:extLst>
              </p:cNvPr>
              <p:cNvSpPr/>
              <p:nvPr/>
            </p:nvSpPr>
            <p:spPr>
              <a:xfrm>
                <a:off x="10791712" y="760458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D32EBC25-3662-4357-BE03-50EE630573A1}"/>
                  </a:ext>
                </a:extLst>
              </p:cNvPr>
              <p:cNvSpPr/>
              <p:nvPr/>
            </p:nvSpPr>
            <p:spPr>
              <a:xfrm>
                <a:off x="10789506" y="112046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1B1CCF14-A393-49A8-88F8-D50479CF6230}"/>
                  </a:ext>
                </a:extLst>
              </p:cNvPr>
              <p:cNvSpPr/>
              <p:nvPr/>
            </p:nvSpPr>
            <p:spPr>
              <a:xfrm>
                <a:off x="11199716" y="1477930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731B04E7-1516-4357-9FF2-63DE90AEA7C7}"/>
                  </a:ext>
                </a:extLst>
              </p:cNvPr>
              <p:cNvSpPr/>
              <p:nvPr/>
            </p:nvSpPr>
            <p:spPr>
              <a:xfrm>
                <a:off x="11201922" y="757918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D9535BA2-4205-4A4E-BE10-A9A10AD17F60}"/>
                  </a:ext>
                </a:extLst>
              </p:cNvPr>
              <p:cNvSpPr/>
              <p:nvPr/>
            </p:nvSpPr>
            <p:spPr>
              <a:xfrm>
                <a:off x="11199716" y="111792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1B33F7EB-2AEE-4EB6-9FB6-DD4E18651783}"/>
                  </a:ext>
                </a:extLst>
              </p:cNvPr>
              <p:cNvSpPr/>
              <p:nvPr/>
            </p:nvSpPr>
            <p:spPr>
              <a:xfrm>
                <a:off x="9540369" y="277745"/>
                <a:ext cx="477530" cy="172418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0B138B83-9246-4A78-9DCD-4418383D3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46669" y="2107843"/>
                <a:ext cx="282074" cy="56414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284854-774D-4C81-8B32-8BFC3C575FB5}"/>
              </a:ext>
            </a:extLst>
          </p:cNvPr>
          <p:cNvGrpSpPr/>
          <p:nvPr/>
        </p:nvGrpSpPr>
        <p:grpSpPr>
          <a:xfrm>
            <a:off x="6364852" y="229959"/>
            <a:ext cx="2847351" cy="3466865"/>
            <a:chOff x="6985632" y="1836062"/>
            <a:chExt cx="2847351" cy="346686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F7176AC-0859-4957-9EA8-3E2470EFA86D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661A7C9-3441-4528-AF1F-4616C98D21FA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CDAC129-583C-482F-A24B-3D3783C165EA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0E36CB6-2D3D-43AF-A2CA-58B1C7AC8DFC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15A6A0-FC09-46DF-B644-FE09A7D0978B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71EBFC-240F-4F7E-81F3-F1F1EB47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0D562E-51D1-4BC6-AFAC-1247D4DEEB4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E55F61C-0D4A-4947-A1F4-3E5D00D9495A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BCD82A6-7A2E-4009-92CE-715366D99168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3BDCF052-C3B5-4422-9C54-D8531F230B53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A674D9CD-C23A-4F58-AB18-ED27F09B5419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B7853C6-913A-45BD-B33E-FF1D4BCEA2CA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8728B8F4-07EB-4E92-BC3C-07FFA1EFFC4C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CBC9B5A-739C-4EEF-ACFD-E8BC3E0F819B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C893B97-B488-482E-9C2A-3D4315754451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20AF9F4-2121-4501-B940-F1CF5C754200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2E55B24-0CA8-48D2-B41E-A628DFECCA6F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5A3F743-08E1-4DBC-AD2B-C4BA33E7119E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0548983-9D3C-464B-B83C-351F1C5E28DF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56AC0E9-452C-424D-994F-6CD8380F25A2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0F2A097-6E0B-431D-AADD-6E19C68DFF10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4B46399-1963-4341-9023-7CABEF1BF164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9407811-7833-4B7D-B412-1EAF65A117D8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D7E8BE4-3B40-4C94-804F-3BD4ADBE0327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A121D90-DBFA-4B3F-953D-1D083A016C3B}"/>
              </a:ext>
            </a:extLst>
          </p:cNvPr>
          <p:cNvSpPr txBox="1"/>
          <p:nvPr/>
        </p:nvSpPr>
        <p:spPr>
          <a:xfrm>
            <a:off x="7264775" y="58416"/>
            <a:ext cx="406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/>
              <a:t>8</a:t>
            </a:r>
            <a:r>
              <a:rPr lang="en-AU" sz="2200" dirty="0"/>
              <a:t> mod 6 = 2               </a:t>
            </a:r>
            <a:r>
              <a:rPr lang="en-AU" sz="2200" b="1" dirty="0"/>
              <a:t>8</a:t>
            </a:r>
            <a:r>
              <a:rPr lang="en-AU" sz="2200" dirty="0"/>
              <a:t> mod 3 = 2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65EDA9D-8E05-4788-B7A0-7FDF7F863580}"/>
              </a:ext>
            </a:extLst>
          </p:cNvPr>
          <p:cNvCxnSpPr>
            <a:cxnSpLocks/>
          </p:cNvCxnSpPr>
          <p:nvPr/>
        </p:nvCxnSpPr>
        <p:spPr>
          <a:xfrm flipV="1">
            <a:off x="9429571" y="74504"/>
            <a:ext cx="0" cy="6687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A5E3E4-F384-4451-817C-72C36779D5FB}"/>
              </a:ext>
            </a:extLst>
          </p:cNvPr>
          <p:cNvGrpSpPr/>
          <p:nvPr/>
        </p:nvGrpSpPr>
        <p:grpSpPr>
          <a:xfrm>
            <a:off x="9504967" y="803477"/>
            <a:ext cx="2249815" cy="1869139"/>
            <a:chOff x="9609196" y="796545"/>
            <a:chExt cx="2249815" cy="186913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580CECD-5258-4A82-8218-E3EBC2FC8C67}"/>
                </a:ext>
              </a:extLst>
            </p:cNvPr>
            <p:cNvSpPr txBox="1"/>
            <p:nvPr/>
          </p:nvSpPr>
          <p:spPr>
            <a:xfrm>
              <a:off x="9609196" y="796545"/>
              <a:ext cx="18014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Location 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7E3EA91-0CD6-4008-B674-6E6D3F119B41}"/>
                </a:ext>
              </a:extLst>
            </p:cNvPr>
            <p:cNvCxnSpPr>
              <a:cxnSpLocks/>
            </p:cNvCxnSpPr>
            <p:nvPr/>
          </p:nvCxnSpPr>
          <p:spPr>
            <a:xfrm>
              <a:off x="9657844" y="1563205"/>
              <a:ext cx="2201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97968F3-0138-4B48-A7AC-60504F46D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0613" y="842963"/>
              <a:ext cx="1" cy="1805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11936FD-333F-48A5-97BB-9170978FF7B3}"/>
                </a:ext>
              </a:extLst>
            </p:cNvPr>
            <p:cNvSpPr/>
            <p:nvPr/>
          </p:nvSpPr>
          <p:spPr>
            <a:xfrm>
              <a:off x="11509884" y="1628880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7ECF1E9-28F6-4611-AACF-ACA9146CB603}"/>
                </a:ext>
              </a:extLst>
            </p:cNvPr>
            <p:cNvSpPr/>
            <p:nvPr/>
          </p:nvSpPr>
          <p:spPr>
            <a:xfrm>
              <a:off x="11509883" y="196226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612D18C-BBDA-432A-8CEA-C21820817C3E}"/>
                </a:ext>
              </a:extLst>
            </p:cNvPr>
            <p:cNvSpPr/>
            <p:nvPr/>
          </p:nvSpPr>
          <p:spPr>
            <a:xfrm>
              <a:off x="11509758" y="2303214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38521A53-C009-47DB-B912-A63CD749FA45}"/>
                </a:ext>
              </a:extLst>
            </p:cNvPr>
            <p:cNvSpPr/>
            <p:nvPr/>
          </p:nvSpPr>
          <p:spPr>
            <a:xfrm>
              <a:off x="11138106" y="1939905"/>
              <a:ext cx="720905" cy="3380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2FA9BA4-16D7-453F-BB08-7DC1E607668A}"/>
                </a:ext>
              </a:extLst>
            </p:cNvPr>
            <p:cNvSpPr txBox="1"/>
            <p:nvPr/>
          </p:nvSpPr>
          <p:spPr>
            <a:xfrm>
              <a:off x="11088199" y="1557688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3C0D4B3-B048-4A42-A84C-9E4248A3924A}"/>
                </a:ext>
              </a:extLst>
            </p:cNvPr>
            <p:cNvSpPr txBox="1"/>
            <p:nvPr/>
          </p:nvSpPr>
          <p:spPr>
            <a:xfrm>
              <a:off x="11475996" y="1100671"/>
              <a:ext cx="3452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9698741" y="417560"/>
            <a:ext cx="24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 floor(1 +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/6) mod 3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1419-81A1-4155-8B93-C919F19E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D2A9-745F-4CF9-9CAE-650B51F1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1024</Words>
  <Application>Microsoft Office PowerPoint</Application>
  <PresentationFormat>Widescreen</PresentationFormat>
  <Paragraphs>581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PowerPoint Presentation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81</cp:revision>
  <dcterms:created xsi:type="dcterms:W3CDTF">2019-12-06T00:28:50Z</dcterms:created>
  <dcterms:modified xsi:type="dcterms:W3CDTF">2020-10-10T09:41:31Z</dcterms:modified>
</cp:coreProperties>
</file>