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1" clrIdx="0">
    <p:extLst>
      <p:ext uri="{19B8F6BF-5375-455C-9EA6-DF929625EA0E}">
        <p15:presenceInfo xmlns:p15="http://schemas.microsoft.com/office/powerpoint/2012/main" userId="Nicholas Spy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989"/>
    <a:srgbClr val="FF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9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555-AF5B-498A-987E-419B4981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7970-BD22-4293-9940-5D443B8A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5606-B65F-4667-9E54-CF3BAF2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49F-D785-4F1A-9E62-F0C6BDB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B70-49CC-424C-A562-457751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518-5EBB-4344-8806-17D4072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BBAF-21D7-44CE-AD3B-2E46A9E2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4C08-FD72-42B5-80E0-EB0E3F5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43A-11BB-47B5-90C3-BE287B67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537-D005-4C72-9C0F-122279D3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0449-7DA0-403D-9765-E7D84495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388C-99F4-44ED-A310-95B90FB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B55-C7F5-44EF-8DE4-87239B9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6B6-5070-4B78-8A5B-A68F939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DA1-50BB-453B-BAAD-C049A6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F0E-569A-4F7F-B872-DF52808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31ED-FE0A-48C5-87C3-5B304D1F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B67F-B040-4A34-9DF5-001C556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C0F4-406B-4AD8-9FCC-A4381D6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D495-A331-48AB-9119-1EC9D2F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8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DD0-4337-4AF4-8AD7-633DC77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790-E635-4BBD-966E-9294A4D9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754-834E-4449-BD7D-67B654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7172-55B7-4E93-8FC5-53C6AC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6CF-CB17-43DC-8F08-79062D3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0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6C7-AE04-4C99-BC20-F3C00FF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B868-BECC-4ADE-8E3B-5FF6C54A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45A4-B237-4A26-B7C0-D6AD249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CFE3-ED87-48CD-8738-FD6619F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8A8-7C84-4447-B95D-0D410B9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A75-3771-4BF8-9E6D-BB4DE95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D7D-2EAF-43D8-BE0F-82105F7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C16F-9A51-40FA-B24F-E87A92C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89ED-BAC6-4BAA-ABF6-F3067ABA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6383-376B-4C76-834A-8C8D25F0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6CF-2AF9-4F37-B8A1-7346F52D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C8C10-1834-47F5-8BC5-9A6737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18/12/2019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7B24-97F2-4119-8AE5-699BBB3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670B-2911-44F6-8A7B-F1D87983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7A-5540-4B34-A9C3-876C1FE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C41-1FFC-49C6-843C-9FA968D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18/12/2019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E61E-7497-462D-AA7A-4283F82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0F8-3AA3-41B4-8183-EB050FD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8AA32-2B9B-46E8-964F-EBCA85C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18/12/2019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CF741-D720-40D8-AB75-5CF9708C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A145-CD51-4110-8808-917F1AA6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77C-BD79-46E3-8466-83A0EC2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AFE-7C7A-4877-A7BB-537F5085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59A3-BAC1-4C9B-B017-801A8E58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2E8-53EA-4050-B0E8-CB5DBE65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BE-1684-4959-A76D-42CC5DB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3B05-AE05-416B-9749-03C5413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DEC-3017-4C07-8E3A-0372AF0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4071-2519-4A8A-8C5B-10CC62F0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94DB-B4D2-41AC-BE62-2C0FD4C5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452A-F06D-463F-A0C3-8EE5FCF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18/12/2019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80D6-B7E4-4B32-8AAE-43F79DB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DE59-73B7-4F9E-A707-091FAB7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49A-2990-4D67-AA7B-B7497BAB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D274-F447-484C-9C59-196E2F3A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74-DB2E-4150-8DDF-F5BB9A43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03F7-6624-424E-B78C-2F27C4BCE53D}" type="datetimeFigureOut">
              <a:rPr lang="en-AU" smtClean="0"/>
              <a:t>18/12/2019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9755-8EF7-4B6C-BC47-15B8ECD9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7582-7CE0-43B1-AB08-BEF4CC13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v3.2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13011"/>
              </p:ext>
            </p:extLst>
          </p:nvPr>
        </p:nvGraphicFramePr>
        <p:xfrm>
          <a:off x="1562468" y="3384610"/>
          <a:ext cx="7908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Distribution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~mtvN(easy)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~mtvΝ(hard1)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Repetition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~mtvN(hard2)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Block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622653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9622653" y="5589544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507506" y="1978327"/>
            <a:ext cx="914400" cy="914400"/>
            <a:chOff x="507506" y="1978327"/>
            <a:chExt cx="914400" cy="914400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506" y="1978327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05100" y="2426218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 flipV="1">
            <a:off x="1332760" y="2513025"/>
            <a:ext cx="229708" cy="98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6C8AE32-1D92-42B4-8145-1DAC771EBF4A}"/>
              </a:ext>
            </a:extLst>
          </p:cNvPr>
          <p:cNvGrpSpPr/>
          <p:nvPr/>
        </p:nvGrpSpPr>
        <p:grpSpPr>
          <a:xfrm>
            <a:off x="2947382" y="2513025"/>
            <a:ext cx="1664130" cy="2130670"/>
            <a:chOff x="2947382" y="2513025"/>
            <a:chExt cx="1664130" cy="213067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12A47F4-B4CE-47A8-B43C-EAF99E09D4E5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E1987D8-0E77-493B-8293-18F4C3549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5E43B9E-1011-4306-8992-4E1C53458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5A423A7-3004-4738-9BCD-133D5F0EB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1F6CD4F-84E9-44CC-8B65-9E724BAAC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8155" y="2513025"/>
              <a:ext cx="203357" cy="20135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CAA50D-2A18-45E7-BA70-679AE987BA69}"/>
              </a:ext>
            </a:extLst>
          </p:cNvPr>
          <p:cNvGrpSpPr/>
          <p:nvPr/>
        </p:nvGrpSpPr>
        <p:grpSpPr>
          <a:xfrm>
            <a:off x="4639904" y="2423172"/>
            <a:ext cx="1704709" cy="2208168"/>
            <a:chOff x="2947382" y="2435527"/>
            <a:chExt cx="1704709" cy="220816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4ABE1C-8411-410A-9A6F-739D5C4370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363DA01-3AB0-425C-A8AE-8FA945CDD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47E2392-F983-4C60-B7EC-4B3992A37352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469BEF7-DB1E-4EAF-A0B7-A2403C343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53FD22B-E7BF-45F6-A8B9-080CC2D40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C1E50FC-D31B-4B5A-A1E9-BE7904CAC4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B154CC3-6A5A-40C8-85F3-A95B10BC5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463A0FA-4A07-44F5-874D-2F194DE32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8155" y="2435527"/>
              <a:ext cx="243936" cy="2091053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072B1C7-2A23-491A-948C-693754E3038E}"/>
              </a:ext>
            </a:extLst>
          </p:cNvPr>
          <p:cNvGrpSpPr/>
          <p:nvPr/>
        </p:nvGrpSpPr>
        <p:grpSpPr>
          <a:xfrm>
            <a:off x="6332191" y="2645729"/>
            <a:ext cx="879090" cy="1977201"/>
            <a:chOff x="2947382" y="2666494"/>
            <a:chExt cx="879090" cy="1977201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51A7DC6-5D19-4A0A-9324-88E2070441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14A46CB-E77E-46D3-A7B7-CCB6E49F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6369B9-4CA5-410B-BE0C-9AEE00FCE262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7830286-2519-4564-9569-DA9D1BB93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CFD23F1F-D729-4947-B57B-F5E99A11C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C0EBC96-9125-49FA-A71E-557A75D218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97B84D37-CB3F-4509-BBA5-CA7C340C34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1774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v3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49351"/>
              </p:ext>
            </p:extLst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654172"/>
              </p:ext>
            </p:extLst>
          </p:nvPr>
        </p:nvGraphicFramePr>
        <p:xfrm>
          <a:off x="1562468" y="3384610"/>
          <a:ext cx="7908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Repetition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85635"/>
              </p:ext>
            </p:extLst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Block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622653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9622653" y="5589544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507506" y="1978327"/>
            <a:ext cx="914400" cy="914400"/>
            <a:chOff x="507506" y="1978327"/>
            <a:chExt cx="914400" cy="914400"/>
          </a:xfrm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506" y="1978327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08608" y="2435527"/>
              <a:ext cx="435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 flipV="1">
            <a:off x="1332760" y="2513025"/>
            <a:ext cx="229708" cy="98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6C8AE32-1D92-42B4-8145-1DAC771EBF4A}"/>
              </a:ext>
            </a:extLst>
          </p:cNvPr>
          <p:cNvGrpSpPr/>
          <p:nvPr/>
        </p:nvGrpSpPr>
        <p:grpSpPr>
          <a:xfrm>
            <a:off x="2947382" y="2513025"/>
            <a:ext cx="1664130" cy="2130670"/>
            <a:chOff x="2947382" y="2513025"/>
            <a:chExt cx="1664130" cy="213067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12A47F4-B4CE-47A8-B43C-EAF99E09D4E5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E1987D8-0E77-493B-8293-18F4C3549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5E43B9E-1011-4306-8992-4E1C53458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5A423A7-3004-4738-9BCD-133D5F0EB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1F6CD4F-84E9-44CC-8B65-9E724BAAC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8155" y="2513025"/>
              <a:ext cx="203357" cy="20135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CAA50D-2A18-45E7-BA70-679AE987BA69}"/>
              </a:ext>
            </a:extLst>
          </p:cNvPr>
          <p:cNvGrpSpPr/>
          <p:nvPr/>
        </p:nvGrpSpPr>
        <p:grpSpPr>
          <a:xfrm>
            <a:off x="4639904" y="2423172"/>
            <a:ext cx="1704709" cy="2208168"/>
            <a:chOff x="2947382" y="2435527"/>
            <a:chExt cx="1704709" cy="220816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4ABE1C-8411-410A-9A6F-739D5C4370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363DA01-3AB0-425C-A8AE-8FA945CDD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47E2392-F983-4C60-B7EC-4B3992A37352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469BEF7-DB1E-4EAF-A0B7-A2403C343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53FD22B-E7BF-45F6-A8B9-080CC2D40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C1E50FC-D31B-4B5A-A1E9-BE7904CAC4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B154CC3-6A5A-40C8-85F3-A95B10BC5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463A0FA-4A07-44F5-874D-2F194DE32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8155" y="2435527"/>
              <a:ext cx="243936" cy="2091053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072B1C7-2A23-491A-948C-693754E3038E}"/>
              </a:ext>
            </a:extLst>
          </p:cNvPr>
          <p:cNvGrpSpPr/>
          <p:nvPr/>
        </p:nvGrpSpPr>
        <p:grpSpPr>
          <a:xfrm>
            <a:off x="6332191" y="2645729"/>
            <a:ext cx="879090" cy="1977201"/>
            <a:chOff x="2947382" y="2666494"/>
            <a:chExt cx="879090" cy="1977201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51A7DC6-5D19-4A0A-9324-88E2070441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14A46CB-E77E-46D3-A7B7-CCB6E49F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6369B9-4CA5-410B-BE0C-9AEE00FCE262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7830286-2519-4564-9569-DA9D1BB93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CFD23F1F-D729-4947-B57B-F5E99A11C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C0EBC96-9125-49FA-A71E-557A75D218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97B84D37-CB3F-4509-BBA5-CA7C340C34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5355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v2.2</a:t>
            </a:r>
            <a:br>
              <a:rPr lang="en-AU" dirty="0"/>
            </a:br>
            <a:endParaRPr lang="en-AU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Gp2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090780"/>
              </p:ext>
            </p:extLst>
          </p:nvPr>
        </p:nvGraphicFramePr>
        <p:xfrm>
          <a:off x="1562468" y="3384610"/>
          <a:ext cx="7908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Repetition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Block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622653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9622653" y="5589544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</p:spTree>
    <p:extLst>
      <p:ext uri="{BB962C8B-B14F-4D97-AF65-F5344CB8AC3E}">
        <p14:creationId xmlns:p14="http://schemas.microsoft.com/office/powerpoint/2010/main" val="331578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Gp2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3384610"/>
          <a:ext cx="7908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Repetition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Block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622653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9622653" y="5589544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</p:spTree>
    <p:extLst>
      <p:ext uri="{BB962C8B-B14F-4D97-AF65-F5344CB8AC3E}">
        <p14:creationId xmlns:p14="http://schemas.microsoft.com/office/powerpoint/2010/main" val="354091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917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63997"/>
              </p:ext>
            </p:extLst>
          </p:nvPr>
        </p:nvGraphicFramePr>
        <p:xfrm>
          <a:off x="1154096" y="1806316"/>
          <a:ext cx="5544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999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83999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84002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81393"/>
              </p:ext>
            </p:extLst>
          </p:nvPr>
        </p:nvGraphicFramePr>
        <p:xfrm>
          <a:off x="1154096" y="3595454"/>
          <a:ext cx="71280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92">
                  <a:extLst>
                    <a:ext uri="{9D8B030D-6E8A-4147-A177-3AD203B41FA5}">
                      <a16:colId xmlns:a16="http://schemas.microsoft.com/office/drawing/2014/main" val="2272940236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787794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8688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~Sim(</a:t>
                      </a:r>
                      <a:r>
                        <a:rPr lang="en-AU" dirty="0"/>
                        <a:t>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74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864</Words>
  <Application>Microsoft Office PowerPoint</Application>
  <PresentationFormat>Widescreen</PresentationFormat>
  <Paragraphs>297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Experimental design graphics v3.2</vt:lpstr>
      <vt:lpstr>Experimental design graphics v3</vt:lpstr>
      <vt:lpstr>Experimental design graphics v2.2 </vt:lpstr>
      <vt:lpstr>Experimental design graphics v2</vt:lpstr>
      <vt:lpstr>Experimental design graphics v1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Nicholas Spyrison</cp:lastModifiedBy>
  <cp:revision>15</cp:revision>
  <dcterms:created xsi:type="dcterms:W3CDTF">2019-12-06T00:28:50Z</dcterms:created>
  <dcterms:modified xsi:type="dcterms:W3CDTF">2019-12-18T05:24:35Z</dcterms:modified>
</cp:coreProperties>
</file>