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152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05055"/>
              </p:ext>
            </p:extLst>
          </p:nvPr>
        </p:nvGraphicFramePr>
        <p:xfrm>
          <a:off x="4829432" y="2592372"/>
          <a:ext cx="7091999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404969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Training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R1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p4_path_t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Training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R2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AU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adial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585312A-F347-4AB6-89B2-7F985C93FEE1}"/>
              </a:ext>
            </a:extLst>
          </p:cNvPr>
          <p:cNvGrpSpPr/>
          <p:nvPr/>
        </p:nvGrpSpPr>
        <p:grpSpPr>
          <a:xfrm>
            <a:off x="221599" y="-24859"/>
            <a:ext cx="4500354" cy="6882859"/>
            <a:chOff x="154222" y="694478"/>
            <a:chExt cx="4500354" cy="688285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416DA21-C568-4FF6-AC75-AC213BEC0C07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57A497-77C7-4C2D-ABE2-6E75744B93F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B7A018-7D73-4CA4-AB2E-6E52DC2152D2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04FD8-869B-46F5-80C0-69D0A64EF1D2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58ED1C2-7787-4D88-98CA-1CDBE97E8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BC5E5D-A0D0-4829-9810-511395200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500D90CB-1ABF-4BD8-9087-FEEB8894406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80AD66B-C4CE-49BD-8799-A7FF43B0A44E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7B73742F-8380-4F07-A7CE-1C141D334AC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AF54A87-C24E-4355-ADB4-175AC98E9147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28974F6-88B0-405F-A131-69CBC49C8D40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43E9966-2B4B-4C38-8EFC-1079483277F2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EE6CD12-58F8-451E-9028-F8BF39851EF9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4FDEAEE8-B015-473A-AB0E-352780654D50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2B8282D1-80BF-4EA5-BD46-DD72947413A8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598EFE1-89D0-4184-80CA-BA6609BDFEF7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74B21C4-4C1F-4EA2-AED8-8061868A9B1E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EAF0040-79ED-4767-A6DF-200521D1A6C5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1385D7C-D51A-4CFE-AC37-E64E310A23F2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A74555-A695-49CE-B198-A4DC4ADC54D1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FA555-C470-44A9-97E7-B4F7A4A447C7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DE1ACE-E1F0-4916-AD9B-63079CD8C8A3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BD6567D-8207-4551-A5D4-218A3C05D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75A4A8B-5C97-4BCA-A85D-B51E4E0B4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56C640E-5AC0-40CA-B699-71DE37290248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45053CF-5863-43F2-A998-1BC689671E0D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E29A5F5-6772-47CE-822D-B0DC554F378F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B57B8AB-F8E8-48C8-A07F-D2540798BA24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CEE24AA-1B73-4C0E-A228-A8B9558F565D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9356AC-101D-466E-A082-0BE5EC1F662E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1503</Words>
  <Application>Microsoft Office PowerPoint</Application>
  <PresentationFormat>Widescreen</PresentationFormat>
  <Paragraphs>750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112</cp:revision>
  <dcterms:created xsi:type="dcterms:W3CDTF">2019-12-06T00:28:50Z</dcterms:created>
  <dcterms:modified xsi:type="dcterms:W3CDTF">2020-10-15T10:17:00Z</dcterms:modified>
</cp:coreProperties>
</file>