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S-1-5-21-84579303-396802262-56976175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8931-5075-4D8D-8D85-70360636A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1B821-1AAD-4A18-96BC-6F45B7BE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27EA-279C-4295-B71A-CB039816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D8F7-C70E-4738-A963-194B0EA7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F53D-E66B-4F35-8829-75E37897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4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878B-A3F1-43AA-8FB3-9BE924FC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776A2-5A4A-4378-8F92-5ABAD4C6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F414-B4F0-47DC-AA99-D53D0666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D411-6287-4FF1-A3DB-1044AAF0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E4C-58AE-4E37-B856-79F56E71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1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6202-8896-4D62-B8D3-654D3AEFE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27B8-E939-4EE6-B79C-1874A520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1813-1935-4B85-AE41-7D232AE2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D19AD-D448-4F50-8729-57E3AB1F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6F12-AC58-4611-9160-6BE053C7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32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277-AB12-4821-B180-5A181D72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86FC-00D7-451D-82B7-E2F2FE70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6043-1D96-45BB-9101-FB7B3D95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372D-85C8-423A-87B7-639222D6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B3E5-C854-436F-82FC-08E7288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6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A07C-5465-449F-91E1-B1FBA6C4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5242-2B35-4339-B22F-53235509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00BD-5856-4C45-A88A-7A71E977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62A3-D5F3-448F-8BF3-4EC20B7A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D2A1-FEDB-4EFF-A35D-FCDC997C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8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30CF-C4CD-4D23-802B-EA53A628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6E98-7629-4B4C-A3DF-BEFA4A10F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1462-10FC-4727-8593-C7BA3DF9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C959F-2ED8-440C-9D44-F451F6D9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5E424-1638-4853-9412-91399B88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75AB-4E67-4DC9-B706-35A8916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94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B20-E46B-4B8C-B494-BB05AA2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B118-36E2-4F84-BD69-1D54CCB3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32452-0209-4C4C-BD5B-CEB1965ED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62CAD-8165-453A-BFD8-E39CF878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5A5CA-2ECC-42E1-B555-9FBE86BF9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F6A43-A347-4F89-BDD0-22BC0D25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598C2-1F05-45CD-945A-0683C17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78914-BC1A-48B4-9EBF-A2134C7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5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3895-0BC5-4A67-9238-38047E94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A431D-BE6B-4BC2-B515-217C68B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C3E2E-CFB8-4ABE-AE55-1C258243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66343-59DF-491D-9A90-8649FBD3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12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9B10-5BE8-4F8D-9CBF-579D482B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72924-31DC-41FB-A894-21131177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F9C8B-1D7E-4C94-A25F-95A16BA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25A3-DB56-4150-B91C-29C19E27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049F-67EF-4B6E-8171-5478FED9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0A0C-6F7E-4AE8-8CB4-73E3DD88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892A5-6B1D-43AD-BDA1-FE8ED66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B76C-B8A4-474B-8756-2DB369A9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36A7-8DEE-4501-9AA0-507442B1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84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9411-5B2E-4C03-BEFD-B49ACE13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CE0C9-E147-4895-A79B-54F1EF0A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21CAE-44CF-433A-8952-E4E0E4B2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BF25F-439B-4A47-9302-8E5E5BC6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E734-A137-4FCA-9528-DD55866E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C91D-1618-4A78-80BF-24C5E83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4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2DE6-9F92-455A-9BBB-87360FDA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BB7A-42F8-434C-B363-032159BFF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74C7-A5C7-44F4-A9EA-A0D572998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AEEBD-E8ED-4995-8E60-B573FF0BA96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DD3D-A269-4949-BE78-80B5BD54F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464F-7D59-41EF-B015-D0571DD93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060A-7EC0-4E12-B5CB-A49E2928C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0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FE02-DB32-4152-8996-CED39548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Searching for </a:t>
            </a:r>
            <a:r>
              <a:rPr lang="en-AU" dirty="0"/>
              <a:t>a suitable simulation difficulty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C4CE-DC06-4775-BF93-09A35202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019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36DD-8ABA-40FF-AC7E-F48A07B2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1968-CD2A-43C2-909A-002C05D4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966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Data  X</a:t>
            </a:r>
            <a:r>
              <a:rPr lang="en-AU" baseline="-25000" dirty="0"/>
              <a:t>[n, p]</a:t>
            </a:r>
            <a:r>
              <a:rPr lang="en-AU" dirty="0"/>
              <a:t> </a:t>
            </a:r>
            <a:r>
              <a:rPr lang="el-GR" dirty="0"/>
              <a:t>ϵ</a:t>
            </a:r>
            <a:r>
              <a:rPr lang="en-AU" dirty="0"/>
              <a:t> </a:t>
            </a:r>
            <a:r>
              <a:rPr lang="en-AU" dirty="0" err="1"/>
              <a:t>ℝ</a:t>
            </a:r>
            <a:r>
              <a:rPr lang="en-AU" baseline="30000" dirty="0" err="1"/>
              <a:t>p</a:t>
            </a:r>
            <a:r>
              <a:rPr lang="en-AU" baseline="30000" dirty="0"/>
              <a:t> </a:t>
            </a:r>
            <a:r>
              <a:rPr lang="en-AU" dirty="0"/>
              <a:t>| n &gt; p, p &gt; 3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Let…</a:t>
            </a:r>
          </a:p>
          <a:p>
            <a:r>
              <a:rPr lang="en-AU" dirty="0"/>
              <a:t> X be a simulation with:</a:t>
            </a:r>
          </a:p>
          <a:p>
            <a:pPr lvl="1"/>
            <a:r>
              <a:rPr lang="en-AU" dirty="0"/>
              <a:t> n = 300, p = 4, k = 3 (clusters with 100 </a:t>
            </a:r>
            <a:r>
              <a:rPr lang="en-AU" dirty="0" err="1"/>
              <a:t>obs</a:t>
            </a:r>
            <a:r>
              <a:rPr lang="en-AU" dirty="0"/>
              <a:t> per cluster)</a:t>
            </a:r>
          </a:p>
          <a:p>
            <a:endParaRPr lang="en-AU" dirty="0"/>
          </a:p>
          <a:p>
            <a:r>
              <a:rPr lang="en-AU" dirty="0"/>
              <a:t>User study, 3 visual factors</a:t>
            </a:r>
          </a:p>
          <a:p>
            <a:pPr lvl="1"/>
            <a:r>
              <a:rPr lang="en-AU" dirty="0"/>
              <a:t>Principal component analysis</a:t>
            </a:r>
          </a:p>
          <a:p>
            <a:pPr lvl="1"/>
            <a:r>
              <a:rPr lang="en-AU" dirty="0"/>
              <a:t>Grand tour (animation of linear projections over random walk in </a:t>
            </a:r>
            <a:r>
              <a:rPr lang="en-AU" i="1" dirty="0"/>
              <a:t>p</a:t>
            </a:r>
            <a:r>
              <a:rPr lang="en-AU" dirty="0"/>
              <a:t>-space)</a:t>
            </a:r>
          </a:p>
          <a:p>
            <a:pPr lvl="1"/>
            <a:r>
              <a:rPr lang="en-AU" dirty="0"/>
              <a:t>Radial tour (animation of linear projections moving the contribution of a single variable radial outward)</a:t>
            </a:r>
          </a:p>
        </p:txBody>
      </p:sp>
    </p:spTree>
    <p:extLst>
      <p:ext uri="{BB962C8B-B14F-4D97-AF65-F5344CB8AC3E}">
        <p14:creationId xmlns:p14="http://schemas.microsoft.com/office/powerpoint/2010/main" val="285801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AD0A-523B-4B68-864F-4DC8E11C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2CBD-4B6D-457C-B012-DE35EC1C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Does the finer control afforded by the manual tour improve the ability of the analyst to understand which variables separate clusters?</a:t>
            </a:r>
          </a:p>
        </p:txBody>
      </p:sp>
    </p:spTree>
    <p:extLst>
      <p:ext uri="{BB962C8B-B14F-4D97-AF65-F5344CB8AC3E}">
        <p14:creationId xmlns:p14="http://schemas.microsoft.com/office/powerpoint/2010/main" val="48424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45AF-274A-447E-A2A7-9A6DF50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2C84-6C01-4686-BCCA-B091EDE1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5B9DD-988C-4E3D-8CB4-DFD15DD9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4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45AF-274A-447E-A2A7-9A6DF50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2C84-6C01-4686-BCCA-B091EDE1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5B9DD-988C-4E3D-8CB4-DFD15DD9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41973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D8DDF22-C305-403C-AA34-C23D166DD999}"/>
              </a:ext>
            </a:extLst>
          </p:cNvPr>
          <p:cNvSpPr/>
          <p:nvPr/>
        </p:nvSpPr>
        <p:spPr>
          <a:xfrm>
            <a:off x="9081856" y="2982672"/>
            <a:ext cx="2334828" cy="161552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410BD-6A50-4A78-9FD5-B405A3BE00FA}"/>
              </a:ext>
            </a:extLst>
          </p:cNvPr>
          <p:cNvSpPr txBox="1"/>
          <p:nvPr/>
        </p:nvSpPr>
        <p:spPr>
          <a:xfrm>
            <a:off x="1408176" y="4598200"/>
            <a:ext cx="9593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do you state the question? ~~ Check all variable that are more important than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do you evaluate the response?  ~~ sum(I(</a:t>
            </a:r>
            <a:r>
              <a:rPr lang="en-AU" dirty="0" err="1"/>
              <a:t>T</a:t>
            </a:r>
            <a:r>
              <a:rPr lang="en-AU" baseline="-25000" dirty="0" err="1"/>
              <a:t>p</a:t>
            </a:r>
            <a:r>
              <a:rPr lang="en-AU" dirty="0"/>
              <a:t>) * (</a:t>
            </a:r>
            <a:r>
              <a:rPr lang="en-AU" dirty="0" err="1"/>
              <a:t>ClSep</a:t>
            </a:r>
            <a:r>
              <a:rPr lang="en-AU" baseline="-25000" dirty="0" err="1"/>
              <a:t>p</a:t>
            </a:r>
            <a:r>
              <a:rPr lang="en-AU" baseline="-25000" dirty="0"/>
              <a:t> </a:t>
            </a:r>
            <a:r>
              <a:rPr lang="en-AU" dirty="0"/>
              <a:t>– avg)^2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Don’t want simulation difficulty to be a factor of the experiment; find a suitable difficulty.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is suitable difficulty?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~Too difficult for PCA, not too difficult for Manual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385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9CC2-097C-4882-BB72-8E4C25D8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To html file…</a:t>
            </a:r>
          </a:p>
        </p:txBody>
      </p:sp>
    </p:spTree>
    <p:extLst>
      <p:ext uri="{BB962C8B-B14F-4D97-AF65-F5344CB8AC3E}">
        <p14:creationId xmlns:p14="http://schemas.microsoft.com/office/powerpoint/2010/main" val="292853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Searching for a suitable simulation difficulty</vt:lpstr>
      <vt:lpstr>Consider</vt:lpstr>
      <vt:lpstr>Hypothesis:</vt:lpstr>
      <vt:lpstr>PowerPoint Presentation</vt:lpstr>
      <vt:lpstr>PowerPoint Presentation</vt:lpstr>
      <vt:lpstr>To html file…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search for …</dc:title>
  <dc:creator>Nicholas Spyrison</dc:creator>
  <cp:lastModifiedBy>Nicholas Spyrison</cp:lastModifiedBy>
  <cp:revision>6</cp:revision>
  <dcterms:created xsi:type="dcterms:W3CDTF">2020-09-24T02:10:50Z</dcterms:created>
  <dcterms:modified xsi:type="dcterms:W3CDTF">2020-09-24T04:32:23Z</dcterms:modified>
</cp:coreProperties>
</file>