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3976" autoAdjust="0"/>
  </p:normalViewPr>
  <p:slideViewPr>
    <p:cSldViewPr snapToGrid="0">
      <p:cViewPr varScale="1">
        <p:scale>
          <a:sx n="68" d="100"/>
          <a:sy n="68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56286"/>
              </p:ext>
            </p:extLst>
          </p:nvPr>
        </p:nvGraphicFramePr>
        <p:xfrm>
          <a:off x="249818" y="135720"/>
          <a:ext cx="14936471" cy="65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 of 6 permutations selected, 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of 6 pairs selected, flipping order every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1 of 3 selected within each participant.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  <a:p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err="1">
                          <a:solidFill>
                            <a:schemeClr val="tx1"/>
                          </a:solidFill>
                        </a:rPr>
                        <a:t>Pca</a:t>
                      </a: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: PC1xPC2; 1:4, grand: random, radial: bas_p4, bas_p6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8906154" y="2107120"/>
            <a:ext cx="2953732" cy="14773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6*6*3*1 = 56 permutations/participants </a:t>
            </a:r>
          </a:p>
          <a:p>
            <a:pPr algn="ctr"/>
            <a:r>
              <a:rPr lang="en-AU" dirty="0"/>
              <a:t>per round robin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32023"/>
              </p:ext>
            </p:extLst>
          </p:nvPr>
        </p:nvGraphicFramePr>
        <p:xfrm>
          <a:off x="5355849" y="1923090"/>
          <a:ext cx="6274426" cy="22768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i="1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u="none" strike="noStrike" dirty="0">
                          <a:effectLst/>
                        </a:rPr>
                        <a:t>0_1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EEE_p4_0_1_rep1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i="1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EEE_p6_0_1_rep2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i="1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EEE_p4_0_1_rep3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EEE_p6_50_50_rep3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366741" y="1007294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59708" y="3743802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339113" y="6654115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</a:p>
          <a:p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180" y="313099"/>
            <a:ext cx="7424151" cy="1143334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Consider a new participant, suppose they are 64</a:t>
            </a:r>
            <a:r>
              <a:rPr lang="en-AU" sz="2800" b="1" baseline="30000" dirty="0"/>
              <a:t>-th, </a:t>
            </a:r>
            <a:br>
              <a:rPr lang="en-AU" sz="2800" b="1" baseline="30000" dirty="0"/>
            </a:br>
            <a:r>
              <a:rPr lang="en-AU" sz="2800" b="1" dirty="0"/>
              <a:t>full permutation number 1 + (64 - 1) mod 56 = 8.</a:t>
            </a:r>
            <a:br>
              <a:rPr lang="en-AU" sz="2800" b="1" dirty="0"/>
            </a:br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909056" y="4584123"/>
            <a:ext cx="7138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117 .</a:t>
            </a:r>
            <a:r>
              <a:rPr lang="en-AU" dirty="0" err="1"/>
              <a:t>png</a:t>
            </a:r>
            <a:r>
              <a:rPr lang="en-AU" dirty="0"/>
              <a:t>/.gif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654891" y="3880785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79ADA1-A8C5-4667-B52D-512422972C79}"/>
              </a:ext>
            </a:extLst>
          </p:cNvPr>
          <p:cNvGrpSpPr/>
          <p:nvPr/>
        </p:nvGrpSpPr>
        <p:grpSpPr>
          <a:xfrm>
            <a:off x="-3579621" y="2048132"/>
            <a:ext cx="2202533" cy="1829206"/>
            <a:chOff x="9656478" y="836478"/>
            <a:chExt cx="2202533" cy="182920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B86578-4FDF-4D9E-B3CC-EF8D727EBB15}"/>
                </a:ext>
              </a:extLst>
            </p:cNvPr>
            <p:cNvSpPr txBox="1"/>
            <p:nvPr/>
          </p:nvSpPr>
          <p:spPr>
            <a:xfrm>
              <a:off x="9656478" y="836478"/>
              <a:ext cx="1738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352D1F-F6FB-4777-B860-637C26592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4401" y="1557688"/>
              <a:ext cx="2074610" cy="5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78ADE3-3F59-41D7-849E-E2CAE7B3B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0615" y="843232"/>
              <a:ext cx="1" cy="1805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8ADF89F-E92D-4015-A3B6-BF540B034E61}"/>
                </a:ext>
              </a:extLst>
            </p:cNvPr>
            <p:cNvSpPr/>
            <p:nvPr/>
          </p:nvSpPr>
          <p:spPr>
            <a:xfrm>
              <a:off x="11509884" y="1628880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EB6C7DD-E19E-4E3B-87BA-F9BA893758F8}"/>
                </a:ext>
              </a:extLst>
            </p:cNvPr>
            <p:cNvSpPr/>
            <p:nvPr/>
          </p:nvSpPr>
          <p:spPr>
            <a:xfrm>
              <a:off x="11509883" y="196226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7A36D9D-9B90-4B95-AFD0-D64EB1F581FA}"/>
                </a:ext>
              </a:extLst>
            </p:cNvPr>
            <p:cNvSpPr/>
            <p:nvPr/>
          </p:nvSpPr>
          <p:spPr>
            <a:xfrm>
              <a:off x="11509758" y="2294070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AADF17B-1F92-4C71-BCF2-3D00B790CBB7}"/>
                </a:ext>
              </a:extLst>
            </p:cNvPr>
            <p:cNvSpPr/>
            <p:nvPr/>
          </p:nvSpPr>
          <p:spPr>
            <a:xfrm>
              <a:off x="11138106" y="2269089"/>
              <a:ext cx="720905" cy="3380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8660AA-A3FF-49E3-B8D8-727A997A96EC}"/>
                </a:ext>
              </a:extLst>
            </p:cNvPr>
            <p:cNvSpPr txBox="1"/>
            <p:nvPr/>
          </p:nvSpPr>
          <p:spPr>
            <a:xfrm>
              <a:off x="11088199" y="1557688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67979E6-A98C-49CB-B123-1248487AE118}"/>
              </a:ext>
            </a:extLst>
          </p:cNvPr>
          <p:cNvSpPr txBox="1"/>
          <p:nvPr/>
        </p:nvSpPr>
        <p:spPr>
          <a:xfrm>
            <a:off x="-5123550" y="2763072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US" dirty="0"/>
              <a:t>1 + floor((</a:t>
            </a:r>
            <a:r>
              <a:rPr lang="en-US" b="1" dirty="0"/>
              <a:t>8 -</a:t>
            </a:r>
            <a:r>
              <a:rPr lang="en-US" dirty="0"/>
              <a:t> 1)</a:t>
            </a:r>
            <a:r>
              <a:rPr lang="en-US" b="1" dirty="0"/>
              <a:t> </a:t>
            </a:r>
            <a:r>
              <a:rPr lang="en-US" dirty="0"/>
              <a:t>/ 3) mod 3 = </a:t>
            </a:r>
          </a:p>
          <a:p>
            <a:r>
              <a:rPr lang="en-US" dirty="0"/>
              <a:t>Permutation 3;</a:t>
            </a:r>
            <a:endParaRPr lang="en-AU" dirty="0"/>
          </a:p>
          <a:p>
            <a:r>
              <a:rPr lang="en-AU" dirty="0"/>
              <a:t>50% / 50%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161477" y="4597834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2522472-1C9A-4FB4-911B-21B08CE7CCB2}"/>
              </a:ext>
            </a:extLst>
          </p:cNvPr>
          <p:cNvGrpSpPr/>
          <p:nvPr/>
        </p:nvGrpSpPr>
        <p:grpSpPr>
          <a:xfrm>
            <a:off x="1778523" y="3029390"/>
            <a:ext cx="2582822" cy="2836127"/>
            <a:chOff x="-258555" y="4765218"/>
            <a:chExt cx="2582822" cy="28361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2DAB9B-382D-4FE8-BBB3-19CF1A65A062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0CE97-B056-4F3B-90FE-E96D87FD0F38}"/>
              </a:ext>
            </a:extLst>
          </p:cNvPr>
          <p:cNvGrpSpPr/>
          <p:nvPr/>
        </p:nvGrpSpPr>
        <p:grpSpPr>
          <a:xfrm>
            <a:off x="1865333" y="5916592"/>
            <a:ext cx="2202533" cy="1829206"/>
            <a:chOff x="9656478" y="836478"/>
            <a:chExt cx="2202533" cy="182920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6FDD4CF-FD12-4D58-B72A-D1558F4520DE}"/>
                </a:ext>
              </a:extLst>
            </p:cNvPr>
            <p:cNvSpPr txBox="1"/>
            <p:nvPr/>
          </p:nvSpPr>
          <p:spPr>
            <a:xfrm>
              <a:off x="9656478" y="836478"/>
              <a:ext cx="1738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31206B0-5998-4AA1-B662-038C9A29175D}"/>
                </a:ext>
              </a:extLst>
            </p:cNvPr>
            <p:cNvCxnSpPr>
              <a:cxnSpLocks/>
            </p:cNvCxnSpPr>
            <p:nvPr/>
          </p:nvCxnSpPr>
          <p:spPr>
            <a:xfrm>
              <a:off x="9784401" y="1557688"/>
              <a:ext cx="2074610" cy="5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A037233-3F8F-4677-98E3-3D4D6BB7DE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0615" y="843232"/>
              <a:ext cx="1" cy="1805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54EA064A-78A6-40AB-8780-61EAAF1B8402}"/>
                </a:ext>
              </a:extLst>
            </p:cNvPr>
            <p:cNvSpPr/>
            <p:nvPr/>
          </p:nvSpPr>
          <p:spPr>
            <a:xfrm>
              <a:off x="11509884" y="1628880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BDF9863-D8E0-4FE2-BA3B-7E7913BD9820}"/>
                </a:ext>
              </a:extLst>
            </p:cNvPr>
            <p:cNvSpPr/>
            <p:nvPr/>
          </p:nvSpPr>
          <p:spPr>
            <a:xfrm>
              <a:off x="11509883" y="196226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664BC578-E0E7-4548-AC23-5375D1846E25}"/>
                </a:ext>
              </a:extLst>
            </p:cNvPr>
            <p:cNvSpPr/>
            <p:nvPr/>
          </p:nvSpPr>
          <p:spPr>
            <a:xfrm>
              <a:off x="11509758" y="2294070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E836B8C0-0108-4151-9EFB-24C77D336B7E}"/>
                </a:ext>
              </a:extLst>
            </p:cNvPr>
            <p:cNvSpPr/>
            <p:nvPr/>
          </p:nvSpPr>
          <p:spPr>
            <a:xfrm>
              <a:off x="11138106" y="1597872"/>
              <a:ext cx="720905" cy="3380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14C3DD-045D-4A14-9C7B-7FD3B4CC15F0}"/>
                </a:ext>
              </a:extLst>
            </p:cNvPr>
            <p:cNvSpPr txBox="1"/>
            <p:nvPr/>
          </p:nvSpPr>
          <p:spPr>
            <a:xfrm>
              <a:off x="11088199" y="1557688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3" y="236760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Response table within UI pages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208855"/>
              </p:ext>
            </p:extLst>
          </p:nvPr>
        </p:nvGraphicFramePr>
        <p:xfrm>
          <a:off x="960977" y="1535217"/>
          <a:ext cx="9992739" cy="50860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355359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study 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355359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 questions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14634</TotalTime>
  <Words>1687</Words>
  <Application>Microsoft Office PowerPoint</Application>
  <PresentationFormat>Widescreen</PresentationFormat>
  <Paragraphs>771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suppose they are 64-th,  full permutation number 1 + (64 - 1) mod 56 = 8. Set the factor order, location, and vc order: </vt:lpstr>
      <vt:lpstr>Response table within UI pages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150</cp:revision>
  <dcterms:created xsi:type="dcterms:W3CDTF">2019-12-06T00:28:50Z</dcterms:created>
  <dcterms:modified xsi:type="dcterms:W3CDTF">2020-11-19T05:58:16Z</dcterms:modified>
</cp:coreProperties>
</file>