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61152"/>
              </p:ext>
            </p:extLst>
          </p:nvPr>
        </p:nvGraphicFramePr>
        <p:xfrm>
          <a:off x="414020" y="318600"/>
          <a:ext cx="14683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9207"/>
              </p:ext>
            </p:extLst>
          </p:nvPr>
        </p:nvGraphicFramePr>
        <p:xfrm>
          <a:off x="4789623" y="2459204"/>
          <a:ext cx="7335030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tpath_p4_t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21599" y="997684"/>
            <a:ext cx="25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11533" y="2904160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AU" dirty="0"/>
              <a:t>FIXED; P1: 1,2,   P2: 3,1,  P3: 2,3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273606" y="4738922"/>
            <a:ext cx="33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AU" dirty="0"/>
              <a:t>FIXED; P1: 1,1,   P2: 2,2,  P3: 3,3</a:t>
            </a:r>
            <a:endParaRPr lang="en-US" dirty="0"/>
          </a:p>
          <a:p>
            <a:endParaRPr lang="en-AU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DCF800-5DB6-47D0-936D-5EFE3D33214E}"/>
              </a:ext>
            </a:extLst>
          </p:cNvPr>
          <p:cNvGrpSpPr/>
          <p:nvPr/>
        </p:nvGrpSpPr>
        <p:grpSpPr>
          <a:xfrm>
            <a:off x="-5213484" y="-165947"/>
            <a:ext cx="4500354" cy="6882859"/>
            <a:chOff x="154222" y="694478"/>
            <a:chExt cx="4500354" cy="688285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CE3E36-F3E1-4080-9D54-203E5EF7D87B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075BF10-4FE8-44F8-81CC-17FA5A9C52D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DCF6C8-9C55-4CA9-B269-85C703D0E0BA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9751F9-7190-4A50-8990-53CB8151858C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3D2887-75A0-4FA0-8B95-80C0B0F6A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49D352-9DB9-43F0-98A4-C3812693B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21402511-3A4A-4AAF-9B3B-D7D5B8B929D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FB7EB48-FB69-48AA-9159-90B9192823E4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D485652-5FA3-4F70-B752-C5497F5FAF4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F3C369B-D8FB-419C-80E4-BF5025B99D5F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46F5EF77-82D8-494C-B5C2-CAEE3EA0776E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5937D5B3-8EB4-4E64-BCF2-C94EE90DEE44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F13DE852-E971-47B2-9D61-60EBB202FD70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42A0E2E-0F17-484A-8E51-CB7F715011B5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76F010B-A773-45DF-8A9D-6A6079233AD3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3B18543A-A9BC-4ADF-9420-9E6EF9AC6A3B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9361937-C66C-49BE-99F2-D9EE613E80D0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6DB2C7-6305-4966-BBBB-61B010BFF0CE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3B5973CE-4D46-4E76-8FE1-05F81B22BF13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693E24-A1FE-4415-9369-C7EA1BCD978B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E5A8F5-89DE-436C-99B8-8200BFB34859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9B3FF56-4DF2-443B-84F1-2A793F4422A6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89B2AF-BC76-4E59-86F6-8CD7AB09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AC17551-4ABC-4322-84BE-06A28112D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5191266-D38C-4292-AE83-72731B6F9242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5511608-4D1E-486D-85F8-EA1DBB4CB510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C539330-05C6-4C75-B854-4CA79C210B17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E729C0E-7D16-487C-9C0F-1449FBF8C46B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E85255B-B6FD-4B37-A614-5F47FC5347A6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06B46F4-9F9F-4B51-8552-BEA8A974D9D4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242A8D1-F9E1-4B56-83C9-ACB1AFD1694C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446B11D-DD55-4732-B2FA-F488098C602F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A6DFDE1-3B02-4EBD-A204-891EE4CF94F7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712C768-CC24-4B37-99B4-4ACE422CDD03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B335F76-2DA9-4667-A65C-129EE9AA4586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546AB-E192-4C57-A768-4A900A5FD241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A79ADA1-A8C5-4667-B52D-512422972C79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B86578-4FDF-4D9E-B3CC-EF8D727EBB15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352D1F-F6FB-4777-B860-637C26592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78ADE3-3F59-41D7-849E-E2CAE7B3B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8ADF89F-E92D-4015-A3B6-BF540B034E61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EB6C7DD-E19E-4E3B-87BA-F9BA893758F8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7A36D9D-9B90-4B95-AFD0-D64EB1F581FA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AADF17B-1F92-4C71-BCF2-3D00B790CBB7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8660AA-A3FF-49E3-B8D8-727A997A96EC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979E6-A98C-49CB-B123-1248487AE118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5BD763-DC86-4B2F-9D69-74CCCFA4F499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10813</TotalTime>
  <Words>1593</Words>
  <Application>Microsoft Office PowerPoint</Application>
  <PresentationFormat>Widescreen</PresentationFormat>
  <Paragraphs>793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117</cp:revision>
  <dcterms:created xsi:type="dcterms:W3CDTF">2019-12-06T00:28:50Z</dcterms:created>
  <dcterms:modified xsi:type="dcterms:W3CDTF">2020-10-28T02:24:35Z</dcterms:modified>
</cp:coreProperties>
</file>