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61" r:id="rId3"/>
    <p:sldId id="262" r:id="rId4"/>
    <p:sldId id="263" r:id="rId5"/>
    <p:sldId id="264" r:id="rId6"/>
    <p:sldId id="260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78331" autoAdjust="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C9E1D-008B-4F77-A307-EDC870D5B4E7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2C5BF-46B2-4D7B-A949-6BFF11D34A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11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-Data: shown as scatterplot.</a:t>
            </a:r>
          </a:p>
          <a:p>
            <a:r>
              <a:rPr lang="en-AU" dirty="0"/>
              <a:t>-All data contains clusters/ groups which is sometime shown in </a:t>
            </a:r>
            <a:r>
              <a:rPr lang="en-AU" dirty="0" err="1"/>
              <a:t>color</a:t>
            </a:r>
            <a:r>
              <a:rPr lang="en-AU" dirty="0"/>
              <a:t> and shape.</a:t>
            </a:r>
          </a:p>
          <a:p>
            <a:r>
              <a:rPr lang="en-AU" dirty="0"/>
              <a:t>-variable map depicts the magnitude and direction each variable contributes.</a:t>
            </a:r>
          </a:p>
          <a:p>
            <a:r>
              <a:rPr lang="en-AU" dirty="0"/>
              <a:t>-3 different visual factors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C5BF-46B2-4D7B-A949-6BFF11D34A9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299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C5BF-46B2-4D7B-A949-6BFF11D34A9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30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C5BF-46B2-4D7B-A949-6BFF11D34A9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38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-Data: shown as scatterplot.</a:t>
            </a:r>
          </a:p>
          <a:p>
            <a:r>
              <a:rPr lang="en-AU" dirty="0"/>
              <a:t>-All data contains clusters/ groups which is sometime shown in </a:t>
            </a:r>
            <a:r>
              <a:rPr lang="en-AU" dirty="0" err="1"/>
              <a:t>color</a:t>
            </a:r>
            <a:r>
              <a:rPr lang="en-AU" dirty="0"/>
              <a:t> and shape.</a:t>
            </a:r>
          </a:p>
          <a:p>
            <a:r>
              <a:rPr lang="en-AU" dirty="0"/>
              <a:t>-variable map depicts the magnitude and direction each variable contributes.</a:t>
            </a:r>
          </a:p>
          <a:p>
            <a:r>
              <a:rPr lang="en-AU" dirty="0"/>
              <a:t>-3 different visual factors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C5BF-46B2-4D7B-A949-6BFF11D34A9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4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C5BF-46B2-4D7B-A949-6BFF11D34A9A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558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C5BF-46B2-4D7B-A949-6BFF11D34A9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47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6AEB-9798-4E61-9DB0-D3D97857A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C01D6-27ED-4B70-AE85-79B17BDB2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5FAAC-106D-4E53-835A-1D5428D3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67C5-6C3D-47C1-8D92-FE3E0674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E5A33-DE48-41C4-9299-4BBA9B7E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0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1C5B-D9CC-41EB-A6D0-B725248D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CEED9-0906-42D2-A5B5-5C64E444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B6BB3-8921-43EB-8601-AC46B908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050C-919F-4CAB-9E4A-2BAB4E4B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57742-9562-4714-867D-B4A7A737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90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07313-94EB-4493-BB6D-0CAF97772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B6590-6B33-4C2A-B057-4BD959F55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01D3-11C9-465B-B8D4-1D0C93E4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20550-A7A2-4AFD-B800-C055527D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D87A-3FD8-40D4-B11B-077AC414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8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CFE1-EB70-4FB8-A94C-F612001D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6CD5-5D2A-427D-A326-FBBBA5AD7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1B541-224D-435B-974A-9C764ED0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6AE47-79E6-482C-9FCD-CCD77808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14C33-2160-4FE8-BE4E-F8F82FA8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83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928C-9B8A-4CEB-962A-09040EDB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2E842-1B3F-4A62-BB29-F29A6E770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5403-0153-48A6-9F99-4A42F5E1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65E4B-8C8C-4C41-AA1F-753CC598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772E-2EDE-4913-BF3F-A085055A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86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62D5-C55A-4722-A660-7F78D467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BA9B-31C3-4BB4-818D-A6254A41B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5196F-09BE-4AE5-81C4-ED868639D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14566-F6EC-4FDD-A565-5DD473DC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E5795-236B-49D0-982B-1A9748BB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FC18A-6CA5-4DE8-91F2-2897B67B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27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9743-9487-4BF7-8C39-D9DA61F0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434C9-8D30-49F8-A645-AF7D065B8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F3600-E43D-4610-AB62-939F97C48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35142-EE05-4612-8771-D2030216E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1E0F6-97A8-493B-A5B7-211EF05D0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25CFA-A580-413C-9382-91A09ABC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B6207-BA19-486E-B1F7-516446DA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FB1E8-8CBD-42ED-B857-85E2BE9F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69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DDD5-95B5-4F59-8F3B-C9620F7D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33E34-D2C4-47DA-A433-944F3385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85085-60B0-42C7-A5AA-CA9255B6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9318C-A07D-4EBE-BB69-D69ABCDE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6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EC63E-1171-485C-8158-E4A55892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F856D-5163-410F-B036-0E9D6128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1C6FD-2527-4E9D-A038-CB5929B6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272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6A62-0C11-4CA1-B6AC-6233E6CE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A4C89-9F6E-4A0C-A060-178A7D711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D480D-659E-4E02-82F5-4F10673EE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3BD3A-CA6C-4BCA-999C-B9F89553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787F1-291B-4FFA-9BE9-20484F87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AB92E-CD23-4652-8C7E-F7D314B1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34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3BAE-04FB-4BDE-A78C-BB35734C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1096B-0D24-46BA-A193-BE93AD01E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982E0-DFC5-4E6F-A1F0-B40CE7E73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E3B57-E5E6-412C-85C5-DBC34541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D89B3-2E1B-43C6-99C1-16C0FF1A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5BA50-5BA2-44FB-A839-90847B2C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92D05-1439-4E64-841B-8A865B12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BDF11-E151-47D2-B720-8738647F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A0C9F-D781-421A-ACD4-330E71F3C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AE3C-8CCB-435D-93E3-63818CD80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53D27-D999-4684-B7BF-3AACCA633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07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3EDE5F-1B15-4A98-AF54-6642BBDB9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6000"/>
                    </a14:imgEffect>
                    <a14:imgEffect>
                      <a14:saturation sat="66000"/>
                    </a14:imgEffect>
                    <a14:imgEffect>
                      <a14:brightnessContrast bright="13000" contrast="-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4493" y="0"/>
            <a:ext cx="7938688" cy="6857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2DDCBB-0957-49C0-82E7-683C35C5F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800" b="1" dirty="0"/>
              <a:t>Multivariate data visualization study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6D1D1-7A2F-48B4-9DFC-5182D6905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Training video</a:t>
            </a:r>
          </a:p>
          <a:p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890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D6A1-0582-4BBB-9334-271A1CDB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Linear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B991-82C6-45C0-AC2C-D232184AD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8511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Given multivariate data (p &gt; 3):</a:t>
            </a:r>
          </a:p>
          <a:p>
            <a:r>
              <a:rPr lang="en-AU" dirty="0"/>
              <a:t>Linear projection, down to 2 dimensions (a shadow!)</a:t>
            </a:r>
          </a:p>
          <a:p>
            <a:r>
              <a:rPr lang="en-AU" dirty="0"/>
              <a:t>Scatterplots</a:t>
            </a:r>
          </a:p>
          <a:p>
            <a:r>
              <a:rPr lang="en-AU" dirty="0"/>
              <a:t>This data has groups, sometimes </a:t>
            </a:r>
            <a:r>
              <a:rPr lang="en-AU" dirty="0" err="1"/>
              <a:t>colored</a:t>
            </a:r>
            <a:endParaRPr lang="en-AU" dirty="0"/>
          </a:p>
          <a:p>
            <a:r>
              <a:rPr lang="en-AU" dirty="0"/>
              <a:t>Variable map depicts the basis (magnitude and direction each variable contributes)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6B0DE-CF85-4263-A0F8-9103220C9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889" y="789694"/>
            <a:ext cx="6236613" cy="53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0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29C4-65F5-4F0E-8578-329EFD3D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3761-2E86-482F-976B-991BB1CC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00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Defines principal components:</a:t>
            </a:r>
          </a:p>
          <a:p>
            <a:r>
              <a:rPr lang="en-AU" dirty="0"/>
              <a:t>Explain the most remaining variation</a:t>
            </a:r>
          </a:p>
          <a:p>
            <a:r>
              <a:rPr lang="en-AU" dirty="0"/>
              <a:t>Orthogonal (at right angles)</a:t>
            </a:r>
          </a:p>
          <a:p>
            <a:r>
              <a:rPr lang="en-AU" dirty="0"/>
              <a:t>Ordered in decreasing variation</a:t>
            </a:r>
          </a:p>
          <a:p>
            <a:r>
              <a:rPr lang="en-AU" dirty="0"/>
              <a:t>Plot a pair of these principal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ABB0F1-4AC4-48C1-AC5D-C266F1920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22" y="1776681"/>
            <a:ext cx="5820386" cy="44002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16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406E-3C61-454C-A89C-7A2863DF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Grand 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5234-CBCB-488F-965C-B8060D05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4518" cy="4351338"/>
          </a:xfrm>
        </p:spPr>
        <p:txBody>
          <a:bodyPr/>
          <a:lstStyle/>
          <a:p>
            <a:r>
              <a:rPr lang="en-AU" dirty="0"/>
              <a:t>Identifies a few random planes</a:t>
            </a:r>
          </a:p>
          <a:p>
            <a:r>
              <a:rPr lang="en-AU" dirty="0"/>
              <a:t>Interpolates many planes between them</a:t>
            </a:r>
          </a:p>
          <a:p>
            <a:r>
              <a:rPr lang="en-AU" dirty="0"/>
              <a:t>Viewed as an animation of these planes</a:t>
            </a:r>
          </a:p>
        </p:txBody>
      </p:sp>
      <p:pic>
        <p:nvPicPr>
          <p:cNvPr id="1026" name="Picture 2" descr="CopyOfFleaHolesTour.gif">
            <a:extLst>
              <a:ext uri="{FF2B5EF4-FFF2-40B4-BE49-F238E27FC236}">
                <a16:creationId xmlns:a16="http://schemas.microsoft.com/office/drawing/2014/main" id="{16FDEE2B-944D-4FF1-BD8A-48CB33E4114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0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2701-D08C-40CF-BABF-D8F9C036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Manual 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CDB9B-5EBD-4F6E-9214-DBF3BA1D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2550" cy="4351338"/>
          </a:xfrm>
        </p:spPr>
        <p:txBody>
          <a:bodyPr/>
          <a:lstStyle/>
          <a:p>
            <a:r>
              <a:rPr lang="en-AU" dirty="0"/>
              <a:t>Manipulates a selected variables contribution to the basis</a:t>
            </a:r>
          </a:p>
          <a:p>
            <a:r>
              <a:rPr lang="en-AU" dirty="0"/>
              <a:t>Contributions of other variables move (fixed shape of the data)</a:t>
            </a:r>
          </a:p>
          <a:p>
            <a:r>
              <a:rPr lang="en-AU" dirty="0"/>
              <a:t>Allows for user interaction to choose a path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3D0C6-A13D-42A2-ABEA-BDFD7B316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02" y="1604963"/>
            <a:ext cx="4572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64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D6A1-0582-4BBB-9334-271A1CDB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Factor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B991-82C6-45C0-AC2C-D232184AD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8511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Given multivariate data (p &gt; 3):</a:t>
            </a:r>
          </a:p>
          <a:p>
            <a:r>
              <a:rPr lang="en-AU" dirty="0"/>
              <a:t>Linear projection, down to 2 dimensions (a shadow!)</a:t>
            </a:r>
          </a:p>
          <a:p>
            <a:r>
              <a:rPr lang="en-AU" dirty="0"/>
              <a:t>Scatterplots</a:t>
            </a:r>
          </a:p>
          <a:p>
            <a:r>
              <a:rPr lang="en-AU" dirty="0"/>
              <a:t>This data has groups, sometimes </a:t>
            </a:r>
            <a:r>
              <a:rPr lang="en-AU" dirty="0" err="1"/>
              <a:t>colored</a:t>
            </a:r>
            <a:endParaRPr lang="en-AU" dirty="0"/>
          </a:p>
          <a:p>
            <a:r>
              <a:rPr lang="en-AU" dirty="0"/>
              <a:t>Variable map depicts the basis (magnitude and direction each variable contributes)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6B0DE-CF85-4263-A0F8-9103220C9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889" y="789694"/>
            <a:ext cx="6236613" cy="53872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FDF082-6D13-4B59-AF39-62F9EF677E3F}"/>
              </a:ext>
            </a:extLst>
          </p:cNvPr>
          <p:cNvSpPr/>
          <p:nvPr/>
        </p:nvSpPr>
        <p:spPr>
          <a:xfrm rot="1009859">
            <a:off x="1454360" y="1764794"/>
            <a:ext cx="5629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90453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29C4-65F5-4F0E-8578-329EFD3D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3761-2E86-482F-976B-991BB1CC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00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Defines principal components:</a:t>
            </a:r>
          </a:p>
          <a:p>
            <a:r>
              <a:rPr lang="en-AU" dirty="0"/>
              <a:t>Explain the most remaining variation</a:t>
            </a:r>
          </a:p>
          <a:p>
            <a:r>
              <a:rPr lang="en-AU" dirty="0"/>
              <a:t>Orthogonal (at right angles)</a:t>
            </a:r>
          </a:p>
          <a:p>
            <a:r>
              <a:rPr lang="en-AU" dirty="0"/>
              <a:t>Ordered in decreasing variation</a:t>
            </a:r>
          </a:p>
          <a:p>
            <a:r>
              <a:rPr lang="en-AU" dirty="0"/>
              <a:t>Plot a pair of these principal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01809-CE56-479D-B5D8-C6B4BB609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55851"/>
            <a:ext cx="5257801" cy="51370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A45572-3C45-4D74-B23C-ECD6F7F6B310}"/>
              </a:ext>
            </a:extLst>
          </p:cNvPr>
          <p:cNvSpPr/>
          <p:nvPr/>
        </p:nvSpPr>
        <p:spPr>
          <a:xfrm rot="1009859">
            <a:off x="1454360" y="1764794"/>
            <a:ext cx="5629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274055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406E-3C61-454C-A89C-7A2863DF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Grand 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5234-CBCB-488F-965C-B8060D05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4518" cy="4351338"/>
          </a:xfrm>
        </p:spPr>
        <p:txBody>
          <a:bodyPr/>
          <a:lstStyle/>
          <a:p>
            <a:r>
              <a:rPr lang="en-AU" dirty="0"/>
              <a:t>Identifies a few random planes</a:t>
            </a:r>
          </a:p>
          <a:p>
            <a:r>
              <a:rPr lang="en-AU" dirty="0"/>
              <a:t>Interpolates many planes between them</a:t>
            </a:r>
          </a:p>
          <a:p>
            <a:r>
              <a:rPr lang="en-AU" dirty="0"/>
              <a:t>Viewed as an animation of these planes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61534-031D-401B-BB03-B7D220F2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654" y="1267782"/>
            <a:ext cx="6684146" cy="44086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A3F6AE-7651-4DC7-AC1A-00AC7E67B490}"/>
              </a:ext>
            </a:extLst>
          </p:cNvPr>
          <p:cNvSpPr/>
          <p:nvPr/>
        </p:nvSpPr>
        <p:spPr>
          <a:xfrm rot="1009859">
            <a:off x="1454360" y="1764794"/>
            <a:ext cx="5629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115494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2701-D08C-40CF-BABF-D8F9C036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Manual 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CDB9B-5EBD-4F6E-9214-DBF3BA1D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2550" cy="4351338"/>
          </a:xfrm>
        </p:spPr>
        <p:txBody>
          <a:bodyPr/>
          <a:lstStyle/>
          <a:p>
            <a:r>
              <a:rPr lang="en-AU" dirty="0"/>
              <a:t>Manipulates a selected variables contribution to the basis</a:t>
            </a:r>
          </a:p>
          <a:p>
            <a:r>
              <a:rPr lang="en-AU" dirty="0"/>
              <a:t>Contributions of other variables move (fixed shape of the data)</a:t>
            </a:r>
          </a:p>
          <a:p>
            <a:r>
              <a:rPr lang="en-AU" dirty="0"/>
              <a:t>Allows for user interaction to choose a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C940C-5848-44BF-8381-6A342C63D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852487"/>
            <a:ext cx="5353050" cy="5153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49C7FF-7056-4001-A458-BD6817BDB199}"/>
              </a:ext>
            </a:extLst>
          </p:cNvPr>
          <p:cNvSpPr/>
          <p:nvPr/>
        </p:nvSpPr>
        <p:spPr>
          <a:xfrm rot="1009859">
            <a:off x="1454360" y="1764794"/>
            <a:ext cx="5629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21092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358</Words>
  <Application>Microsoft Office PowerPoint</Application>
  <PresentationFormat>Widescreen</PresentationFormat>
  <Paragraphs>60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Multivariate data visualization study </vt:lpstr>
      <vt:lpstr>Linear projections</vt:lpstr>
      <vt:lpstr>Principal component analysis (PCA)</vt:lpstr>
      <vt:lpstr>Grand tour</vt:lpstr>
      <vt:lpstr>Manual tour</vt:lpstr>
      <vt:lpstr>Factor similarities</vt:lpstr>
      <vt:lpstr>Principal component analysis (PCA)</vt:lpstr>
      <vt:lpstr>Grand tour</vt:lpstr>
      <vt:lpstr>Manual tour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28</cp:revision>
  <dcterms:created xsi:type="dcterms:W3CDTF">2020-01-13T23:31:22Z</dcterms:created>
  <dcterms:modified xsi:type="dcterms:W3CDTF">2020-01-17T04:22:58Z</dcterms:modified>
</cp:coreProperties>
</file>