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Spyrison" initials="NS" lastIdx="1" clrIdx="0">
    <p:extLst>
      <p:ext uri="{19B8F6BF-5375-455C-9EA6-DF929625EA0E}">
        <p15:presenceInfo xmlns:p15="http://schemas.microsoft.com/office/powerpoint/2012/main" userId="Nicholas Spyri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D555-AF5B-498A-987E-419B4981B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17970-BD22-4293-9940-5D443B8AA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5606-B65F-4667-9E54-CF3BAF25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F49F-D785-4F1A-9E62-F0C6BDBC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78B70-49CC-424C-A562-45775196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35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E518-5EBB-4344-8806-17D40721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BBBAF-21D7-44CE-AD3B-2E46A9E21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4C08-FD72-42B5-80E0-EB0E3F5C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B43A-11BB-47B5-90C3-BE287B67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6537-D005-4C72-9C0F-122279D3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67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B0449-7DA0-403D-9765-E7D84495C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D388C-99F4-44ED-A310-95B90FBDF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6EB55-C7F5-44EF-8DE4-87239B9B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96B6-5070-4B78-8A5B-A68F9396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51DA1-50BB-453B-BAAD-C049A631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86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DF0E-569A-4F7F-B872-DF52808D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31ED-FE0A-48C5-87C3-5B304D1F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BB67F-B040-4A34-9DF5-001C5564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C0F4-406B-4AD8-9FCC-A4381D63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5D495-A331-48AB-9119-1EC9D2F6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88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EDD0-4337-4AF4-8AD7-633DC773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71790-E635-4BBD-966E-9294A4D97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8754-834E-4449-BD7D-67B65400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97172-55B7-4E93-8FC5-53C6AC57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36CF-CB17-43DC-8F08-79062D3A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204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E6C7-AE04-4C99-BC20-F3C00FF0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B868-BECC-4ADE-8E3B-5FF6C54AE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D45A4-B237-4A26-B7C0-D6AD2496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CFE3-ED87-48CD-8738-FD6619F9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C8A8-7C84-4447-B95D-0D410B9C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49A75-3771-4BF8-9E6D-BB4DE959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78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0D7D-2EAF-43D8-BE0F-82105F78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3C16F-9A51-40FA-B24F-E87A92C9D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189ED-BAC6-4BAA-ABF6-F3067ABA8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56383-376B-4C76-834A-8C8D25F0E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F06CF-2AF9-4F37-B8A1-7346F52D2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C8C10-1834-47F5-8BC5-9A6737B7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C7B24-97F2-4119-8AE5-699BBB31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A670B-2911-44F6-8A7B-F1D87983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25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3B7A-5540-4B34-A9C3-876C1FE9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44C41-1FFC-49C6-843C-9FA968D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7E61E-7497-462D-AA7A-4283F82D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7A0F8-3AA3-41B4-8183-EB050FDC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86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8AA32-2B9B-46E8-964F-EBCA85C7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CF741-D720-40D8-AB75-5CF9708C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0A145-CD51-4110-8808-917F1AA6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17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777C-BD79-46E3-8466-83A0EC28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9AFE-7C7A-4877-A7BB-537F5085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759A3-BAC1-4C9B-B017-801A8E58C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0D2E8-53EA-4050-B0E8-CB5DBE65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4CFBE-1684-4959-A76D-42CC5DBE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E3B05-AE05-416B-9749-03C54130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0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6DEC-3017-4C07-8E3A-0372AF0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4071-2519-4A8A-8C5B-10CC62F00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C94DB-B4D2-41AC-BE62-2C0FD4C5F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7452A-F06D-463F-A0C3-8EE5FCFC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780D6-B7E4-4B32-8AAE-43F79DBA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8DE59-73B7-4F9E-A707-091FAB74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29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6449A-2990-4D67-AA7B-B7497BAB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4D274-F447-484C-9C59-196E2F3A9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64474-DB2E-4150-8DDF-F5BB9A43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03F7-6624-424E-B78C-2F27C4BCE53D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C9755-8EF7-4B6C-BC47-15B8ECD92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7582-7CE0-43B1-AB08-BEF4CC13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96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v2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1539986"/>
          <a:ext cx="6398775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775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Gp1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Gp2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Gp3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36220-A859-42B9-A346-0C939B88C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449623"/>
              </p:ext>
            </p:extLst>
          </p:nvPr>
        </p:nvGraphicFramePr>
        <p:xfrm>
          <a:off x="1562468" y="3384610"/>
          <a:ext cx="79088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00">
                  <a:extLst>
                    <a:ext uri="{9D8B030D-6E8A-4147-A177-3AD203B41FA5}">
                      <a16:colId xmlns:a16="http://schemas.microsoft.com/office/drawing/2014/main" val="19875863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</a:t>
                      </a:r>
                      <a:r>
                        <a:rPr lang="en-AU" dirty="0" err="1"/>
                        <a:t>mtvN</a:t>
                      </a:r>
                      <a:r>
                        <a:rPr lang="en-AU" dirty="0"/>
                        <a:t>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</a:t>
                      </a:r>
                      <a:r>
                        <a:rPr lang="en-AU" dirty="0" err="1"/>
                        <a:t>mtvΝ</a:t>
                      </a:r>
                      <a:r>
                        <a:rPr lang="en-AU" dirty="0"/>
                        <a:t>(hard1)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Repetition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</a:t>
                      </a:r>
                      <a:r>
                        <a:rPr lang="en-AU" dirty="0" err="1"/>
                        <a:t>mtvN</a:t>
                      </a:r>
                      <a:r>
                        <a:rPr lang="en-AU" dirty="0"/>
                        <a:t>(hard2)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FE3C3C4-13C2-4C3E-BEB5-81EF20876CDC}"/>
              </a:ext>
            </a:extLst>
          </p:cNvPr>
          <p:cNvGrpSpPr/>
          <p:nvPr/>
        </p:nvGrpSpPr>
        <p:grpSpPr>
          <a:xfrm>
            <a:off x="2902998" y="3062661"/>
            <a:ext cx="5058245" cy="370856"/>
            <a:chOff x="2902998" y="3062661"/>
            <a:chExt cx="5058245" cy="37085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764B69E-BA77-429A-B681-8E2C0BB7E344}"/>
                </a:ext>
              </a:extLst>
            </p:cNvPr>
            <p:cNvCxnSpPr/>
            <p:nvPr/>
          </p:nvCxnSpPr>
          <p:spPr>
            <a:xfrm>
              <a:off x="2902998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37FC28-2696-4EB1-AB61-74080ED4916C}"/>
                </a:ext>
              </a:extLst>
            </p:cNvPr>
            <p:cNvCxnSpPr/>
            <p:nvPr/>
          </p:nvCxnSpPr>
          <p:spPr>
            <a:xfrm>
              <a:off x="456460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C97FD3-668A-468A-9E69-284F5ED6D448}"/>
                </a:ext>
              </a:extLst>
            </p:cNvPr>
            <p:cNvCxnSpPr/>
            <p:nvPr/>
          </p:nvCxnSpPr>
          <p:spPr>
            <a:xfrm>
              <a:off x="627799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3C01968-F948-4C0C-BD04-3A554E456599}"/>
                </a:ext>
              </a:extLst>
            </p:cNvPr>
            <p:cNvCxnSpPr/>
            <p:nvPr/>
          </p:nvCxnSpPr>
          <p:spPr>
            <a:xfrm>
              <a:off x="7961243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85635"/>
              </p:ext>
            </p:extLst>
          </p:nvPr>
        </p:nvGraphicFramePr>
        <p:xfrm>
          <a:off x="1562468" y="4847864"/>
          <a:ext cx="62259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7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357585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7034447"/>
                    </a:ext>
                  </a:extLst>
                </a:gridCol>
                <a:gridCol w="896993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Block 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 variable for distinguishing a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55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917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v1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63997"/>
              </p:ext>
            </p:extLst>
          </p:nvPr>
        </p:nvGraphicFramePr>
        <p:xfrm>
          <a:off x="1154096" y="1806316"/>
          <a:ext cx="5544000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999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583999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584002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Vis2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36220-A859-42B9-A346-0C939B88C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081393"/>
              </p:ext>
            </p:extLst>
          </p:nvPr>
        </p:nvGraphicFramePr>
        <p:xfrm>
          <a:off x="1154096" y="3595454"/>
          <a:ext cx="712800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092">
                  <a:extLst>
                    <a:ext uri="{9D8B030D-6E8A-4147-A177-3AD203B41FA5}">
                      <a16:colId xmlns:a16="http://schemas.microsoft.com/office/drawing/2014/main" val="2272940236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787794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58688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~Sim(easy)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~Sim(hard1)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~Sim(</a:t>
                      </a:r>
                      <a:r>
                        <a:rPr lang="en-AU" dirty="0"/>
                        <a:t>hard2)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74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204</Words>
  <Application>Microsoft Office PowerPoint</Application>
  <PresentationFormat>Widescreen</PresentationFormat>
  <Paragraphs>104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Experimental design graphics v2</vt:lpstr>
      <vt:lpstr>Experimental design graphics v1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Spyrison</dc:creator>
  <cp:lastModifiedBy>Nicholas Spyrison</cp:lastModifiedBy>
  <cp:revision>7</cp:revision>
  <dcterms:created xsi:type="dcterms:W3CDTF">2019-12-06T00:28:50Z</dcterms:created>
  <dcterms:modified xsi:type="dcterms:W3CDTF">2019-12-17T01:01:08Z</dcterms:modified>
</cp:coreProperties>
</file>