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9" r:id="rId4"/>
    <p:sldId id="258" r:id="rId5"/>
    <p:sldId id="260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6308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387473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00722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15300" y="3075792"/>
            <a:ext cx="5943" cy="1824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47382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497956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v3.2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33846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Block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857110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507506" y="1978327"/>
            <a:ext cx="914400" cy="914400"/>
            <a:chOff x="507506" y="1978327"/>
            <a:chExt cx="914400" cy="914400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506" y="197832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05100" y="2426218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 flipV="1">
            <a:off x="1332760" y="2513025"/>
            <a:ext cx="229708" cy="98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C8AE32-1D92-42B4-8145-1DAC771EBF4A}"/>
              </a:ext>
            </a:extLst>
          </p:cNvPr>
          <p:cNvGrpSpPr/>
          <p:nvPr/>
        </p:nvGrpSpPr>
        <p:grpSpPr>
          <a:xfrm>
            <a:off x="2947382" y="2513025"/>
            <a:ext cx="1664130" cy="2130670"/>
            <a:chOff x="2947382" y="2513025"/>
            <a:chExt cx="1664130" cy="213067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12A47F4-B4CE-47A8-B43C-EAF99E09D4E5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E1987D8-0E77-493B-8293-18F4C354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5E43B9E-1011-4306-8992-4E1C53458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5A423A7-3004-4738-9BCD-133D5F0E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F6CD4F-84E9-44CC-8B65-9E724BAA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513025"/>
              <a:ext cx="203357" cy="20135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AA50D-2A18-45E7-BA70-679AE987BA69}"/>
              </a:ext>
            </a:extLst>
          </p:cNvPr>
          <p:cNvGrpSpPr/>
          <p:nvPr/>
        </p:nvGrpSpPr>
        <p:grpSpPr>
          <a:xfrm>
            <a:off x="4639904" y="2423172"/>
            <a:ext cx="1704709" cy="2208168"/>
            <a:chOff x="2947382" y="2435527"/>
            <a:chExt cx="1704709" cy="220816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ABE1C-8411-410A-9A6F-739D5C437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63DA01-3AB0-425C-A8AE-8FA945CDD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7E2392-F983-4C60-B7EC-4B3992A3735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69BEF7-DB1E-4EAF-A0B7-A2403C343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3FD22B-E7BF-45F6-A8B9-080CC2D4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1E50FC-D31B-4B5A-A1E9-BE7904CAC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154CC3-6A5A-40C8-85F3-A95B10BC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63A0FA-4A07-44F5-874D-2F194DE32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435527"/>
              <a:ext cx="243936" cy="2091053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72B1C7-2A23-491A-948C-693754E3038E}"/>
              </a:ext>
            </a:extLst>
          </p:cNvPr>
          <p:cNvGrpSpPr/>
          <p:nvPr/>
        </p:nvGrpSpPr>
        <p:grpSpPr>
          <a:xfrm>
            <a:off x="6332191" y="2645729"/>
            <a:ext cx="879090" cy="1977201"/>
            <a:chOff x="2947382" y="2666494"/>
            <a:chExt cx="879090" cy="197720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1A7DC6-5D19-4A0A-9324-88E207044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14A46CB-E77E-46D3-A7B7-CCB6E49F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6369B9-4CA5-410B-BE0C-9AEE00FCE26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7830286-2519-4564-9569-DA9D1BB93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FD23F1F-D729-4947-B57B-F5E99A11C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C0EBC96-9125-49FA-A71E-557A75D21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7B84D37-CB3F-4509-BBA5-CA7C340C3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B330C37-C6DD-40A0-97FD-3A22B5ED83B1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413008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v2.2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00845"/>
              </p:ext>
            </p:extLst>
          </p:nvPr>
        </p:nvGraphicFramePr>
        <p:xfrm>
          <a:off x="1562468" y="33846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Block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4367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937242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937242" y="5558395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BE6107-66EE-4EDA-9269-32B399DC2BC1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31578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v3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30248"/>
              </p:ext>
            </p:extLst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54172"/>
              </p:ext>
            </p:extLst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5635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507506" y="1978327"/>
            <a:ext cx="914400" cy="914400"/>
            <a:chOff x="507506" y="1978327"/>
            <a:chExt cx="914400" cy="914400"/>
          </a:xfrm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506" y="197832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08608" y="2435527"/>
              <a:ext cx="435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 flipV="1">
            <a:off x="1332760" y="2513025"/>
            <a:ext cx="229708" cy="98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C8AE32-1D92-42B4-8145-1DAC771EBF4A}"/>
              </a:ext>
            </a:extLst>
          </p:cNvPr>
          <p:cNvGrpSpPr/>
          <p:nvPr/>
        </p:nvGrpSpPr>
        <p:grpSpPr>
          <a:xfrm>
            <a:off x="2947382" y="2513025"/>
            <a:ext cx="1664130" cy="2130670"/>
            <a:chOff x="2947382" y="2513025"/>
            <a:chExt cx="1664130" cy="213067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12A47F4-B4CE-47A8-B43C-EAF99E09D4E5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E1987D8-0E77-493B-8293-18F4C354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5E43B9E-1011-4306-8992-4E1C53458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5A423A7-3004-4738-9BCD-133D5F0E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F6CD4F-84E9-44CC-8B65-9E724BAA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513025"/>
              <a:ext cx="203357" cy="20135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AA50D-2A18-45E7-BA70-679AE987BA69}"/>
              </a:ext>
            </a:extLst>
          </p:cNvPr>
          <p:cNvGrpSpPr/>
          <p:nvPr/>
        </p:nvGrpSpPr>
        <p:grpSpPr>
          <a:xfrm>
            <a:off x="4639904" y="2423172"/>
            <a:ext cx="1704709" cy="2208168"/>
            <a:chOff x="2947382" y="2435527"/>
            <a:chExt cx="1704709" cy="220816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ABE1C-8411-410A-9A6F-739D5C437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63DA01-3AB0-425C-A8AE-8FA945CDD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7E2392-F983-4C60-B7EC-4B3992A3735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69BEF7-DB1E-4EAF-A0B7-A2403C343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3FD22B-E7BF-45F6-A8B9-080CC2D4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1E50FC-D31B-4B5A-A1E9-BE7904CAC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154CC3-6A5A-40C8-85F3-A95B10BC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63A0FA-4A07-44F5-874D-2F194DE32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435527"/>
              <a:ext cx="243936" cy="2091053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72B1C7-2A23-491A-948C-693754E3038E}"/>
              </a:ext>
            </a:extLst>
          </p:cNvPr>
          <p:cNvGrpSpPr/>
          <p:nvPr/>
        </p:nvGrpSpPr>
        <p:grpSpPr>
          <a:xfrm>
            <a:off x="6332191" y="2645729"/>
            <a:ext cx="879090" cy="1977201"/>
            <a:chOff x="2947382" y="2666494"/>
            <a:chExt cx="879090" cy="197720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1A7DC6-5D19-4A0A-9324-88E207044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14A46CB-E77E-46D3-A7B7-CCB6E49F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6369B9-4CA5-410B-BE0C-9AEE00FCE26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7830286-2519-4564-9569-DA9D1BB93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FD23F1F-D729-4947-B57B-F5E99A11C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C0EBC96-9125-49FA-A71E-557A75D21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7B84D37-CB3F-4509-BBA5-CA7C340C3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0F691-965C-4E79-A914-779327890685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75355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41EC9B-5EEF-447A-A788-C4454B91B0F7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54091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917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63997"/>
              </p:ext>
            </p:extLst>
          </p:nvPr>
        </p:nvGraphicFramePr>
        <p:xfrm>
          <a:off x="1154096" y="1806316"/>
          <a:ext cx="5544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999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8399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84002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81393"/>
              </p:ext>
            </p:extLst>
          </p:nvPr>
        </p:nvGraphicFramePr>
        <p:xfrm>
          <a:off x="1154096" y="3595454"/>
          <a:ext cx="7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92">
                  <a:extLst>
                    <a:ext uri="{9D8B030D-6E8A-4147-A177-3AD203B41FA5}">
                      <a16:colId xmlns:a16="http://schemas.microsoft.com/office/drawing/2014/main" val="2272940236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8688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43418D-26D7-4635-A285-EF8631360D5B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65474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7BE2-BC4D-4498-A110-9235F7F2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 PAD FOR RENUMBERING </a:t>
            </a:r>
            <a:r>
              <a:rPr lang="en-US" dirty="0" err="1"/>
              <a:t>simS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9406-DD1C-4A46-8909-CE5503DB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Target: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5C6C95-9439-4ABB-B6CA-4607FA9FF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87891"/>
              </p:ext>
            </p:extLst>
          </p:nvPr>
        </p:nvGraphicFramePr>
        <p:xfrm>
          <a:off x="1109708" y="2272682"/>
          <a:ext cx="7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92">
                  <a:extLst>
                    <a:ext uri="{9D8B030D-6E8A-4147-A177-3AD203B41FA5}">
                      <a16:colId xmlns:a16="http://schemas.microsoft.com/office/drawing/2014/main" val="2272940236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8688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137C5E-9C30-4068-8067-4D16BC819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3127"/>
              </p:ext>
            </p:extLst>
          </p:nvPr>
        </p:nvGraphicFramePr>
        <p:xfrm>
          <a:off x="547645" y="43877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5F6000-A444-49FC-8B22-63208F7BD0CA}"/>
              </a:ext>
            </a:extLst>
          </p:cNvPr>
          <p:cNvSpPr txBox="1"/>
          <p:nvPr/>
        </p:nvSpPr>
        <p:spPr>
          <a:xfrm>
            <a:off x="8917497" y="4513277"/>
            <a:ext cx="328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sim~(period-1)*6+(task-1)*3+rep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100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1199</Words>
  <Application>Microsoft Office PowerPoint</Application>
  <PresentationFormat>Widescreen</PresentationFormat>
  <Paragraphs>428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Experimental design graphics v4</vt:lpstr>
      <vt:lpstr>Experimental design graphics v3.2</vt:lpstr>
      <vt:lpstr>Experimental design graphics v2.2 </vt:lpstr>
      <vt:lpstr>Experimental design graphics v3</vt:lpstr>
      <vt:lpstr>Experimental design graphics v2</vt:lpstr>
      <vt:lpstr>Experimental design graphics v1</vt:lpstr>
      <vt:lpstr>SCRATCH PAD FOR RENUMBERING simS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33</cp:revision>
  <dcterms:created xsi:type="dcterms:W3CDTF">2019-12-06T00:28:50Z</dcterms:created>
  <dcterms:modified xsi:type="dcterms:W3CDTF">2020-03-03T03:47:04Z</dcterms:modified>
</cp:coreProperties>
</file>