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BBA0"/>
    <a:srgbClr val="E48F4E"/>
    <a:srgbClr val="FFFFFF"/>
    <a:srgbClr val="70AD47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4BDA-CC78-EF6B-A03A-4B95D07E7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C1BF4-FBE8-E1B3-A54F-FB30824FE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6B72C-3B4C-7483-B740-B3163CFFD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71AF-16A5-40F4-A9F9-22B2D3CB8E76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2D5AA-134A-4F3C-1703-D8BC62CC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94377-0FB8-723A-51E1-1C16D5AD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F35B-5178-4A82-9BAF-DC21FE8F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4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2459-F95D-CA09-AAE5-25026470D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FF4DA-BC7A-9802-D6FE-59F139B2B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B24B5-7B09-FB82-9D27-0E3D106B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71AF-16A5-40F4-A9F9-22B2D3CB8E76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C0C9-68DC-BFEB-BE65-5A9FC2AD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B42DB-4D53-428F-36C5-8B0BDB0E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F35B-5178-4A82-9BAF-DC21FE8F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5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2C374-F9B6-E3A4-48A4-A7282D35E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AD4C8-8BB0-7A88-511B-589DDD688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22BE0-E383-3B31-7481-049B26F2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71AF-16A5-40F4-A9F9-22B2D3CB8E76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9820E-BD0A-B672-A4B6-C9039C96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4D878-6DC0-743E-5424-5334459C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F35B-5178-4A82-9BAF-DC21FE8F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4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FEE7-FEA5-BC3C-F79D-144DF25A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BE46-2547-D601-F606-41FECC5C4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AD96D-66B2-4A67-18D3-7B99E63A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71AF-16A5-40F4-A9F9-22B2D3CB8E76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AB17C-6384-8562-B9CE-AE1EBF0C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A344D-9DBF-2E0B-4908-21E6C74B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F35B-5178-4A82-9BAF-DC21FE8F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9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14A62-3276-71C6-727C-49AD8A2B5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DC702-2156-D42E-091D-B2D206DF2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72EA0-7C9E-9167-DC8E-67AFED30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71AF-16A5-40F4-A9F9-22B2D3CB8E76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5AB73-3C97-BFF7-2E27-D711A8DC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99F7E-A40B-B981-EF3B-B8A5D766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F35B-5178-4A82-9BAF-DC21FE8F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2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2466-3395-1C63-C681-2A71A47E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BD79-DCF3-0DDC-B4D2-3099BF45C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F8DA2-58C8-CA8C-D617-8A8FD10F2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1649D-E9E6-541F-864F-B7971BB0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71AF-16A5-40F4-A9F9-22B2D3CB8E76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2E0E1-5362-E1E1-2C20-C9B37CDB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29740-CD88-51F0-42EF-2E8B8C36B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F35B-5178-4A82-9BAF-DC21FE8F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9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D948-4086-F7BF-D7CA-C6FD23AC8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63519-51AA-DD8F-7A19-7745C91F0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BE837-2A44-A678-8ED0-407C6D6BC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E1C7C-46AE-4C72-79D4-62AB670F7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16E4D-C139-ABD8-EF81-F8D8EB277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D263-E8E7-A03E-E9B8-E3BDEB7F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71AF-16A5-40F4-A9F9-22B2D3CB8E76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18FF28-DA5A-8BE1-42B7-047B44F00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68DF2-2875-1CA0-4945-6C8CDA7B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F35B-5178-4A82-9BAF-DC21FE8F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9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042B-9C3F-A7F1-CAF9-078E11F6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A4196-B6E2-3865-A0BE-AE518446D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71AF-16A5-40F4-A9F9-22B2D3CB8E76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75449-105D-59BE-E7D6-7D0A3E5A0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E5BCC-5753-E6CF-4A49-48C1B6F4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F35B-5178-4A82-9BAF-DC21FE8F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5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69A1C-FE4E-B1FC-17F2-2CDE8D18E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71AF-16A5-40F4-A9F9-22B2D3CB8E76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FC341-9138-46FE-E639-650BD66B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BBA64-B71E-19D0-E0B3-3C35AC16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F35B-5178-4A82-9BAF-DC21FE8F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3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1247-1B58-4118-A9DB-3A0966C8C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4C40-98B2-EC64-491C-D3AC715C4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64C64-04FD-27BF-35E5-912E66E7A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F9579-DEF6-8F8E-27F9-34E91127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71AF-16A5-40F4-A9F9-22B2D3CB8E76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BA17A-6DAC-19AE-698C-070B3638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6336E-A98B-F1EA-B640-80E3DA52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F35B-5178-4A82-9BAF-DC21FE8F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5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E695-15B5-B9F5-FB46-113B69F2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F4521-6EF1-A67C-03F6-14B24AB74B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865B9-D965-225F-BC0E-A93329955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7C656-6CBC-89FF-FD96-BBA6ACA4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71AF-16A5-40F4-A9F9-22B2D3CB8E76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80725-0485-C414-4B1D-CD67BA06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E2245-7DE5-1B71-7157-8E5992FD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F35B-5178-4A82-9BAF-DC21FE8F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738547-C9F2-79D4-69FC-063D217E9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CDAF8-0708-8B94-0836-C7ED3A662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9C067-DB5A-53CC-67F5-E0B2F2D01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471AF-16A5-40F4-A9F9-22B2D3CB8E76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0E16-5521-2E6B-22F9-8329504B9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565F0-C3CD-09D0-1394-4823A2E7C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5F35B-5178-4A82-9BAF-DC21FE8F8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0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FAEA-A1F1-8033-943A-F211DBE621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E427E-4924-E99D-F3B8-ADBAD577C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2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19B9A0-F313-6361-32BB-1F6AE0486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91" y="2344542"/>
            <a:ext cx="5669292" cy="3840488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A35F580-6ABC-217E-46AC-CB28767C0C5D}"/>
              </a:ext>
            </a:extLst>
          </p:cNvPr>
          <p:cNvSpPr/>
          <p:nvPr/>
        </p:nvSpPr>
        <p:spPr>
          <a:xfrm>
            <a:off x="2778711" y="2426298"/>
            <a:ext cx="5483441" cy="3646027"/>
          </a:xfrm>
          <a:prstGeom prst="rect">
            <a:avLst/>
          </a:prstGeom>
          <a:solidFill>
            <a:srgbClr val="60BBA0">
              <a:alpha val="3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6F95E-252F-A149-9ABB-DCEA96FB9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001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F17971-F032-8714-00D3-3504D111C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43" y="2273549"/>
            <a:ext cx="1725769" cy="979251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26171E-0601-CA2A-2313-65123006555E}"/>
              </a:ext>
            </a:extLst>
          </p:cNvPr>
          <p:cNvSpPr/>
          <p:nvPr/>
        </p:nvSpPr>
        <p:spPr>
          <a:xfrm>
            <a:off x="3630822" y="2978876"/>
            <a:ext cx="3734829" cy="2571819"/>
          </a:xfrm>
          <a:custGeom>
            <a:avLst/>
            <a:gdLst>
              <a:gd name="connsiteX0" fmla="*/ 665825 w 4074851"/>
              <a:gd name="connsiteY0" fmla="*/ 2725708 h 2975871"/>
              <a:gd name="connsiteX1" fmla="*/ 665825 w 4074851"/>
              <a:gd name="connsiteY1" fmla="*/ 2725708 h 2975871"/>
              <a:gd name="connsiteX2" fmla="*/ 790113 w 4074851"/>
              <a:gd name="connsiteY2" fmla="*/ 2601421 h 2975871"/>
              <a:gd name="connsiteX3" fmla="*/ 807868 w 4074851"/>
              <a:gd name="connsiteY3" fmla="*/ 2557032 h 2975871"/>
              <a:gd name="connsiteX4" fmla="*/ 1056443 w 4074851"/>
              <a:gd name="connsiteY4" fmla="*/ 2352846 h 2975871"/>
              <a:gd name="connsiteX5" fmla="*/ 1340528 w 4074851"/>
              <a:gd name="connsiteY5" fmla="*/ 2246314 h 2975871"/>
              <a:gd name="connsiteX6" fmla="*/ 1500326 w 4074851"/>
              <a:gd name="connsiteY6" fmla="*/ 2130904 h 2975871"/>
              <a:gd name="connsiteX7" fmla="*/ 1677880 w 4074851"/>
              <a:gd name="connsiteY7" fmla="*/ 2068760 h 2975871"/>
              <a:gd name="connsiteX8" fmla="*/ 1811045 w 4074851"/>
              <a:gd name="connsiteY8" fmla="*/ 1997739 h 2975871"/>
              <a:gd name="connsiteX9" fmla="*/ 1899821 w 4074851"/>
              <a:gd name="connsiteY9" fmla="*/ 1953351 h 2975871"/>
              <a:gd name="connsiteX10" fmla="*/ 1944210 w 4074851"/>
              <a:gd name="connsiteY10" fmla="*/ 1891207 h 2975871"/>
              <a:gd name="connsiteX11" fmla="*/ 1988598 w 4074851"/>
              <a:gd name="connsiteY11" fmla="*/ 1758042 h 2975871"/>
              <a:gd name="connsiteX12" fmla="*/ 2006353 w 4074851"/>
              <a:gd name="connsiteY12" fmla="*/ 1713654 h 2975871"/>
              <a:gd name="connsiteX13" fmla="*/ 2077375 w 4074851"/>
              <a:gd name="connsiteY13" fmla="*/ 1624877 h 2975871"/>
              <a:gd name="connsiteX14" fmla="*/ 2095130 w 4074851"/>
              <a:gd name="connsiteY14" fmla="*/ 1553855 h 2975871"/>
              <a:gd name="connsiteX15" fmla="*/ 2299317 w 4074851"/>
              <a:gd name="connsiteY15" fmla="*/ 1358547 h 2975871"/>
              <a:gd name="connsiteX16" fmla="*/ 2405849 w 4074851"/>
              <a:gd name="connsiteY16" fmla="*/ 1269770 h 2975871"/>
              <a:gd name="connsiteX17" fmla="*/ 2743200 w 4074851"/>
              <a:gd name="connsiteY17" fmla="*/ 1367424 h 2975871"/>
              <a:gd name="connsiteX18" fmla="*/ 2787588 w 4074851"/>
              <a:gd name="connsiteY18" fmla="*/ 1438446 h 2975871"/>
              <a:gd name="connsiteX19" fmla="*/ 2805344 w 4074851"/>
              <a:gd name="connsiteY19" fmla="*/ 1527222 h 2975871"/>
              <a:gd name="connsiteX20" fmla="*/ 2831977 w 4074851"/>
              <a:gd name="connsiteY20" fmla="*/ 1589366 h 2975871"/>
              <a:gd name="connsiteX21" fmla="*/ 2938509 w 4074851"/>
              <a:gd name="connsiteY21" fmla="*/ 2166415 h 2975871"/>
              <a:gd name="connsiteX22" fmla="*/ 3098307 w 4074851"/>
              <a:gd name="connsiteY22" fmla="*/ 2299580 h 2975871"/>
              <a:gd name="connsiteX23" fmla="*/ 3471169 w 4074851"/>
              <a:gd name="connsiteY23" fmla="*/ 2343968 h 2975871"/>
              <a:gd name="connsiteX24" fmla="*/ 3826276 w 4074851"/>
              <a:gd name="connsiteY24" fmla="*/ 2335090 h 2975871"/>
              <a:gd name="connsiteX25" fmla="*/ 3915053 w 4074851"/>
              <a:gd name="connsiteY25" fmla="*/ 2246314 h 2975871"/>
              <a:gd name="connsiteX26" fmla="*/ 3959441 w 4074851"/>
              <a:gd name="connsiteY26" fmla="*/ 2157537 h 2975871"/>
              <a:gd name="connsiteX27" fmla="*/ 4003829 w 4074851"/>
              <a:gd name="connsiteY27" fmla="*/ 1979984 h 2975871"/>
              <a:gd name="connsiteX28" fmla="*/ 4030462 w 4074851"/>
              <a:gd name="connsiteY28" fmla="*/ 1687021 h 2975871"/>
              <a:gd name="connsiteX29" fmla="*/ 4074851 w 4074851"/>
              <a:gd name="connsiteY29" fmla="*/ 1491712 h 2975871"/>
              <a:gd name="connsiteX30" fmla="*/ 3994952 w 4074851"/>
              <a:gd name="connsiteY30" fmla="*/ 1225382 h 2975871"/>
              <a:gd name="connsiteX31" fmla="*/ 3968319 w 4074851"/>
              <a:gd name="connsiteY31" fmla="*/ 1180993 h 2975871"/>
              <a:gd name="connsiteX32" fmla="*/ 3923930 w 4074851"/>
              <a:gd name="connsiteY32" fmla="*/ 1021195 h 2975871"/>
              <a:gd name="connsiteX33" fmla="*/ 3906175 w 4074851"/>
              <a:gd name="connsiteY33" fmla="*/ 932419 h 2975871"/>
              <a:gd name="connsiteX34" fmla="*/ 3861786 w 4074851"/>
              <a:gd name="connsiteY34" fmla="*/ 843642 h 2975871"/>
              <a:gd name="connsiteX35" fmla="*/ 3701988 w 4074851"/>
              <a:gd name="connsiteY35" fmla="*/ 648333 h 2975871"/>
              <a:gd name="connsiteX36" fmla="*/ 3524435 w 4074851"/>
              <a:gd name="connsiteY36" fmla="*/ 399758 h 2975871"/>
              <a:gd name="connsiteX37" fmla="*/ 3417903 w 4074851"/>
              <a:gd name="connsiteY37" fmla="*/ 293226 h 2975871"/>
              <a:gd name="connsiteX38" fmla="*/ 3346882 w 4074851"/>
              <a:gd name="connsiteY38" fmla="*/ 222205 h 2975871"/>
              <a:gd name="connsiteX39" fmla="*/ 3213717 w 4074851"/>
              <a:gd name="connsiteY39" fmla="*/ 177817 h 2975871"/>
              <a:gd name="connsiteX40" fmla="*/ 2796466 w 4074851"/>
              <a:gd name="connsiteY40" fmla="*/ 89040 h 2975871"/>
              <a:gd name="connsiteX41" fmla="*/ 1837678 w 4074851"/>
              <a:gd name="connsiteY41" fmla="*/ 26896 h 2975871"/>
              <a:gd name="connsiteX42" fmla="*/ 1775534 w 4074851"/>
              <a:gd name="connsiteY42" fmla="*/ 263 h 2975871"/>
              <a:gd name="connsiteX43" fmla="*/ 1731146 w 4074851"/>
              <a:gd name="connsiteY43" fmla="*/ 18019 h 2975871"/>
              <a:gd name="connsiteX44" fmla="*/ 1811045 w 4074851"/>
              <a:gd name="connsiteY44" fmla="*/ 239960 h 2975871"/>
              <a:gd name="connsiteX45" fmla="*/ 1944210 w 4074851"/>
              <a:gd name="connsiteY45" fmla="*/ 417514 h 2975871"/>
              <a:gd name="connsiteX46" fmla="*/ 1961965 w 4074851"/>
              <a:gd name="connsiteY46" fmla="*/ 479657 h 2975871"/>
              <a:gd name="connsiteX47" fmla="*/ 1171853 w 4074851"/>
              <a:gd name="connsiteY47" fmla="*/ 550679 h 2975871"/>
              <a:gd name="connsiteX48" fmla="*/ 772357 w 4074851"/>
              <a:gd name="connsiteY48" fmla="*/ 657211 h 2975871"/>
              <a:gd name="connsiteX49" fmla="*/ 683581 w 4074851"/>
              <a:gd name="connsiteY49" fmla="*/ 745988 h 2975871"/>
              <a:gd name="connsiteX50" fmla="*/ 594804 w 4074851"/>
              <a:gd name="connsiteY50" fmla="*/ 790376 h 2975871"/>
              <a:gd name="connsiteX51" fmla="*/ 577049 w 4074851"/>
              <a:gd name="connsiteY51" fmla="*/ 817009 h 2975871"/>
              <a:gd name="connsiteX52" fmla="*/ 355107 w 4074851"/>
              <a:gd name="connsiteY52" fmla="*/ 994562 h 2975871"/>
              <a:gd name="connsiteX53" fmla="*/ 328474 w 4074851"/>
              <a:gd name="connsiteY53" fmla="*/ 1038951 h 2975871"/>
              <a:gd name="connsiteX54" fmla="*/ 239697 w 4074851"/>
              <a:gd name="connsiteY54" fmla="*/ 1083339 h 2975871"/>
              <a:gd name="connsiteX55" fmla="*/ 177553 w 4074851"/>
              <a:gd name="connsiteY55" fmla="*/ 1234259 h 2975871"/>
              <a:gd name="connsiteX56" fmla="*/ 106532 w 4074851"/>
              <a:gd name="connsiteY56" fmla="*/ 1323036 h 2975871"/>
              <a:gd name="connsiteX57" fmla="*/ 88777 w 4074851"/>
              <a:gd name="connsiteY57" fmla="*/ 1349669 h 2975871"/>
              <a:gd name="connsiteX58" fmla="*/ 62144 w 4074851"/>
              <a:gd name="connsiteY58" fmla="*/ 1367424 h 2975871"/>
              <a:gd name="connsiteX59" fmla="*/ 17755 w 4074851"/>
              <a:gd name="connsiteY59" fmla="*/ 1988861 h 2975871"/>
              <a:gd name="connsiteX60" fmla="*/ 0 w 4074851"/>
              <a:gd name="connsiteY60" fmla="*/ 2193048 h 2975871"/>
              <a:gd name="connsiteX61" fmla="*/ 35511 w 4074851"/>
              <a:gd name="connsiteY61" fmla="*/ 2388356 h 2975871"/>
              <a:gd name="connsiteX62" fmla="*/ 257453 w 4074851"/>
              <a:gd name="connsiteY62" fmla="*/ 2379479 h 2975871"/>
              <a:gd name="connsiteX63" fmla="*/ 497150 w 4074851"/>
              <a:gd name="connsiteY63" fmla="*/ 2388356 h 2975871"/>
              <a:gd name="connsiteX64" fmla="*/ 523783 w 4074851"/>
              <a:gd name="connsiteY64" fmla="*/ 2947650 h 2975871"/>
              <a:gd name="connsiteX65" fmla="*/ 541538 w 4074851"/>
              <a:gd name="connsiteY65" fmla="*/ 2974283 h 2975871"/>
              <a:gd name="connsiteX66" fmla="*/ 674703 w 4074851"/>
              <a:gd name="connsiteY66" fmla="*/ 2778974 h 2975871"/>
              <a:gd name="connsiteX67" fmla="*/ 701336 w 4074851"/>
              <a:gd name="connsiteY67" fmla="*/ 2734586 h 2975871"/>
              <a:gd name="connsiteX68" fmla="*/ 719091 w 4074851"/>
              <a:gd name="connsiteY68" fmla="*/ 2690197 h 2975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4074851" h="2975871">
                <a:moveTo>
                  <a:pt x="665825" y="2725708"/>
                </a:moveTo>
                <a:lnTo>
                  <a:pt x="665825" y="2725708"/>
                </a:lnTo>
                <a:cubicBezTo>
                  <a:pt x="707254" y="2684279"/>
                  <a:pt x="752373" y="2646237"/>
                  <a:pt x="790113" y="2601421"/>
                </a:cubicBezTo>
                <a:cubicBezTo>
                  <a:pt x="800378" y="2589231"/>
                  <a:pt x="797666" y="2569274"/>
                  <a:pt x="807868" y="2557032"/>
                </a:cubicBezTo>
                <a:cubicBezTo>
                  <a:pt x="872026" y="2480042"/>
                  <a:pt x="965257" y="2397136"/>
                  <a:pt x="1056443" y="2352846"/>
                </a:cubicBezTo>
                <a:cubicBezTo>
                  <a:pt x="1102311" y="2330567"/>
                  <a:pt x="1279181" y="2282564"/>
                  <a:pt x="1340528" y="2246314"/>
                </a:cubicBezTo>
                <a:cubicBezTo>
                  <a:pt x="1424090" y="2196936"/>
                  <a:pt x="1417069" y="2166586"/>
                  <a:pt x="1500326" y="2130904"/>
                </a:cubicBezTo>
                <a:cubicBezTo>
                  <a:pt x="1557961" y="2106203"/>
                  <a:pt x="1620245" y="2093461"/>
                  <a:pt x="1677880" y="2068760"/>
                </a:cubicBezTo>
                <a:cubicBezTo>
                  <a:pt x="1724119" y="2048943"/>
                  <a:pt x="1766049" y="2020237"/>
                  <a:pt x="1811045" y="1997739"/>
                </a:cubicBezTo>
                <a:cubicBezTo>
                  <a:pt x="1931859" y="1937332"/>
                  <a:pt x="1776362" y="2027427"/>
                  <a:pt x="1899821" y="1953351"/>
                </a:cubicBezTo>
                <a:cubicBezTo>
                  <a:pt x="1914617" y="1932636"/>
                  <a:pt x="1933676" y="1914382"/>
                  <a:pt x="1944210" y="1891207"/>
                </a:cubicBezTo>
                <a:cubicBezTo>
                  <a:pt x="1963572" y="1848612"/>
                  <a:pt x="1973141" y="1802205"/>
                  <a:pt x="1988598" y="1758042"/>
                </a:cubicBezTo>
                <a:cubicBezTo>
                  <a:pt x="1993862" y="1743001"/>
                  <a:pt x="1997513" y="1726913"/>
                  <a:pt x="2006353" y="1713654"/>
                </a:cubicBezTo>
                <a:cubicBezTo>
                  <a:pt x="2027374" y="1682122"/>
                  <a:pt x="2053701" y="1654469"/>
                  <a:pt x="2077375" y="1624877"/>
                </a:cubicBezTo>
                <a:cubicBezTo>
                  <a:pt x="2083293" y="1601203"/>
                  <a:pt x="2084810" y="1575968"/>
                  <a:pt x="2095130" y="1553855"/>
                </a:cubicBezTo>
                <a:cubicBezTo>
                  <a:pt x="2131776" y="1475328"/>
                  <a:pt x="2250826" y="1398956"/>
                  <a:pt x="2299317" y="1358547"/>
                </a:cubicBezTo>
                <a:lnTo>
                  <a:pt x="2405849" y="1269770"/>
                </a:lnTo>
                <a:cubicBezTo>
                  <a:pt x="2573586" y="1300268"/>
                  <a:pt x="2659368" y="1258441"/>
                  <a:pt x="2743200" y="1367424"/>
                </a:cubicBezTo>
                <a:cubicBezTo>
                  <a:pt x="2760221" y="1389552"/>
                  <a:pt x="2772792" y="1414772"/>
                  <a:pt x="2787588" y="1438446"/>
                </a:cubicBezTo>
                <a:cubicBezTo>
                  <a:pt x="2793507" y="1468038"/>
                  <a:pt x="2796829" y="1498270"/>
                  <a:pt x="2805344" y="1527222"/>
                </a:cubicBezTo>
                <a:cubicBezTo>
                  <a:pt x="2811703" y="1548843"/>
                  <a:pt x="2828650" y="1567076"/>
                  <a:pt x="2831977" y="1589366"/>
                </a:cubicBezTo>
                <a:cubicBezTo>
                  <a:pt x="2884630" y="1942145"/>
                  <a:pt x="2769114" y="2019115"/>
                  <a:pt x="2938509" y="2166415"/>
                </a:cubicBezTo>
                <a:cubicBezTo>
                  <a:pt x="2990831" y="2211912"/>
                  <a:pt x="3032528" y="2277654"/>
                  <a:pt x="3098307" y="2299580"/>
                </a:cubicBezTo>
                <a:cubicBezTo>
                  <a:pt x="3217049" y="2339161"/>
                  <a:pt x="3346882" y="2329172"/>
                  <a:pt x="3471169" y="2343968"/>
                </a:cubicBezTo>
                <a:cubicBezTo>
                  <a:pt x="3589538" y="2341009"/>
                  <a:pt x="3710635" y="2360531"/>
                  <a:pt x="3826276" y="2335090"/>
                </a:cubicBezTo>
                <a:cubicBezTo>
                  <a:pt x="3867148" y="2326098"/>
                  <a:pt x="3889943" y="2279794"/>
                  <a:pt x="3915053" y="2246314"/>
                </a:cubicBezTo>
                <a:cubicBezTo>
                  <a:pt x="3934904" y="2219846"/>
                  <a:pt x="3947154" y="2188256"/>
                  <a:pt x="3959441" y="2157537"/>
                </a:cubicBezTo>
                <a:cubicBezTo>
                  <a:pt x="3982978" y="2098695"/>
                  <a:pt x="3991510" y="2041581"/>
                  <a:pt x="4003829" y="1979984"/>
                </a:cubicBezTo>
                <a:cubicBezTo>
                  <a:pt x="4012707" y="1882330"/>
                  <a:pt x="4019136" y="1784422"/>
                  <a:pt x="4030462" y="1687021"/>
                </a:cubicBezTo>
                <a:cubicBezTo>
                  <a:pt x="4035882" y="1640411"/>
                  <a:pt x="4064568" y="1532842"/>
                  <a:pt x="4074851" y="1491712"/>
                </a:cubicBezTo>
                <a:cubicBezTo>
                  <a:pt x="4050423" y="1400109"/>
                  <a:pt x="4030300" y="1313753"/>
                  <a:pt x="3994952" y="1225382"/>
                </a:cubicBezTo>
                <a:cubicBezTo>
                  <a:pt x="3988544" y="1209361"/>
                  <a:pt x="3977197" y="1195789"/>
                  <a:pt x="3968319" y="1180993"/>
                </a:cubicBezTo>
                <a:cubicBezTo>
                  <a:pt x="3953523" y="1127727"/>
                  <a:pt x="3937338" y="1074827"/>
                  <a:pt x="3923930" y="1021195"/>
                </a:cubicBezTo>
                <a:cubicBezTo>
                  <a:pt x="3916611" y="991918"/>
                  <a:pt x="3914690" y="961371"/>
                  <a:pt x="3906175" y="932419"/>
                </a:cubicBezTo>
                <a:cubicBezTo>
                  <a:pt x="3898067" y="904852"/>
                  <a:pt x="3881283" y="868013"/>
                  <a:pt x="3861786" y="843642"/>
                </a:cubicBezTo>
                <a:cubicBezTo>
                  <a:pt x="3809238" y="777958"/>
                  <a:pt x="3701988" y="648333"/>
                  <a:pt x="3701988" y="648333"/>
                </a:cubicBezTo>
                <a:cubicBezTo>
                  <a:pt x="3669460" y="485689"/>
                  <a:pt x="3705572" y="580895"/>
                  <a:pt x="3524435" y="399758"/>
                </a:cubicBezTo>
                <a:lnTo>
                  <a:pt x="3417903" y="293226"/>
                </a:lnTo>
                <a:cubicBezTo>
                  <a:pt x="3394229" y="269552"/>
                  <a:pt x="3378644" y="232792"/>
                  <a:pt x="3346882" y="222205"/>
                </a:cubicBezTo>
                <a:lnTo>
                  <a:pt x="3213717" y="177817"/>
                </a:lnTo>
                <a:cubicBezTo>
                  <a:pt x="3056372" y="65427"/>
                  <a:pt x="3168075" y="130330"/>
                  <a:pt x="2796466" y="89040"/>
                </a:cubicBezTo>
                <a:cubicBezTo>
                  <a:pt x="2270841" y="30638"/>
                  <a:pt x="2398240" y="46226"/>
                  <a:pt x="1837678" y="26896"/>
                </a:cubicBezTo>
                <a:cubicBezTo>
                  <a:pt x="1816963" y="18018"/>
                  <a:pt x="1797993" y="2134"/>
                  <a:pt x="1775534" y="263"/>
                </a:cubicBezTo>
                <a:cubicBezTo>
                  <a:pt x="1759653" y="-1060"/>
                  <a:pt x="1728811" y="2255"/>
                  <a:pt x="1731146" y="18019"/>
                </a:cubicBezTo>
                <a:cubicBezTo>
                  <a:pt x="1742669" y="95798"/>
                  <a:pt x="1778355" y="168450"/>
                  <a:pt x="1811045" y="239960"/>
                </a:cubicBezTo>
                <a:cubicBezTo>
                  <a:pt x="1827023" y="274913"/>
                  <a:pt x="1921856" y="389571"/>
                  <a:pt x="1944210" y="417514"/>
                </a:cubicBezTo>
                <a:cubicBezTo>
                  <a:pt x="1950128" y="438228"/>
                  <a:pt x="1982280" y="472487"/>
                  <a:pt x="1961965" y="479657"/>
                </a:cubicBezTo>
                <a:cubicBezTo>
                  <a:pt x="1830013" y="526228"/>
                  <a:pt x="1248430" y="546344"/>
                  <a:pt x="1171853" y="550679"/>
                </a:cubicBezTo>
                <a:cubicBezTo>
                  <a:pt x="1038688" y="586190"/>
                  <a:pt x="900318" y="606026"/>
                  <a:pt x="772357" y="657211"/>
                </a:cubicBezTo>
                <a:cubicBezTo>
                  <a:pt x="733501" y="672754"/>
                  <a:pt x="717061" y="720878"/>
                  <a:pt x="683581" y="745988"/>
                </a:cubicBezTo>
                <a:cubicBezTo>
                  <a:pt x="657113" y="765839"/>
                  <a:pt x="624396" y="775580"/>
                  <a:pt x="594804" y="790376"/>
                </a:cubicBezTo>
                <a:cubicBezTo>
                  <a:pt x="588886" y="799254"/>
                  <a:pt x="584594" y="809464"/>
                  <a:pt x="577049" y="817009"/>
                </a:cubicBezTo>
                <a:cubicBezTo>
                  <a:pt x="464150" y="929908"/>
                  <a:pt x="477589" y="912908"/>
                  <a:pt x="355107" y="994562"/>
                </a:cubicBezTo>
                <a:cubicBezTo>
                  <a:pt x="346229" y="1009358"/>
                  <a:pt x="342151" y="1028430"/>
                  <a:pt x="328474" y="1038951"/>
                </a:cubicBezTo>
                <a:cubicBezTo>
                  <a:pt x="302250" y="1059123"/>
                  <a:pt x="259927" y="1057159"/>
                  <a:pt x="239697" y="1083339"/>
                </a:cubicBezTo>
                <a:cubicBezTo>
                  <a:pt x="206431" y="1126388"/>
                  <a:pt x="211539" y="1191776"/>
                  <a:pt x="177553" y="1234259"/>
                </a:cubicBezTo>
                <a:cubicBezTo>
                  <a:pt x="153879" y="1263851"/>
                  <a:pt x="129638" y="1292998"/>
                  <a:pt x="106532" y="1323036"/>
                </a:cubicBezTo>
                <a:cubicBezTo>
                  <a:pt x="100027" y="1331493"/>
                  <a:pt x="96322" y="1342124"/>
                  <a:pt x="88777" y="1349669"/>
                </a:cubicBezTo>
                <a:cubicBezTo>
                  <a:pt x="81232" y="1357214"/>
                  <a:pt x="71022" y="1361506"/>
                  <a:pt x="62144" y="1367424"/>
                </a:cubicBezTo>
                <a:cubicBezTo>
                  <a:pt x="44117" y="1637823"/>
                  <a:pt x="40870" y="1697612"/>
                  <a:pt x="17755" y="1988861"/>
                </a:cubicBezTo>
                <a:cubicBezTo>
                  <a:pt x="12350" y="2056966"/>
                  <a:pt x="5918" y="2124986"/>
                  <a:pt x="0" y="2193048"/>
                </a:cubicBezTo>
                <a:cubicBezTo>
                  <a:pt x="11837" y="2258151"/>
                  <a:pt x="-18083" y="2349547"/>
                  <a:pt x="35511" y="2388356"/>
                </a:cubicBezTo>
                <a:cubicBezTo>
                  <a:pt x="95479" y="2431781"/>
                  <a:pt x="183413" y="2379479"/>
                  <a:pt x="257453" y="2379479"/>
                </a:cubicBezTo>
                <a:cubicBezTo>
                  <a:pt x="337407" y="2379479"/>
                  <a:pt x="417251" y="2385397"/>
                  <a:pt x="497150" y="2388356"/>
                </a:cubicBezTo>
                <a:cubicBezTo>
                  <a:pt x="506028" y="2574787"/>
                  <a:pt x="509684" y="2761541"/>
                  <a:pt x="523783" y="2947650"/>
                </a:cubicBezTo>
                <a:cubicBezTo>
                  <a:pt x="524589" y="2958289"/>
                  <a:pt x="534424" y="2982234"/>
                  <a:pt x="541538" y="2974283"/>
                </a:cubicBezTo>
                <a:cubicBezTo>
                  <a:pt x="594078" y="2915561"/>
                  <a:pt x="634163" y="2846540"/>
                  <a:pt x="674703" y="2778974"/>
                </a:cubicBezTo>
                <a:cubicBezTo>
                  <a:pt x="683581" y="2764178"/>
                  <a:pt x="693619" y="2750019"/>
                  <a:pt x="701336" y="2734586"/>
                </a:cubicBezTo>
                <a:cubicBezTo>
                  <a:pt x="708463" y="2720332"/>
                  <a:pt x="636233" y="2931374"/>
                  <a:pt x="719091" y="2690197"/>
                </a:cubicBezTo>
              </a:path>
            </a:pathLst>
          </a:custGeom>
          <a:solidFill>
            <a:srgbClr val="E48F4E">
              <a:alpha val="30196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6CD44E-87BC-E5E3-40F2-AF2A0FF14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14479" y="3768109"/>
            <a:ext cx="3374265" cy="1744494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43BABC0-115E-DCC1-DD60-993C73F95989}"/>
              </a:ext>
            </a:extLst>
          </p:cNvPr>
          <p:cNvSpPr/>
          <p:nvPr/>
        </p:nvSpPr>
        <p:spPr>
          <a:xfrm>
            <a:off x="4145871" y="5033638"/>
            <a:ext cx="186431" cy="159798"/>
          </a:xfrm>
          <a:prstGeom prst="triangle">
            <a:avLst/>
          </a:prstGeom>
          <a:solidFill>
            <a:srgbClr val="E48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1264BFA9-AE44-0E51-CA2D-649E1AED7946}"/>
              </a:ext>
            </a:extLst>
          </p:cNvPr>
          <p:cNvSpPr/>
          <p:nvPr/>
        </p:nvSpPr>
        <p:spPr>
          <a:xfrm>
            <a:off x="4403327" y="4731796"/>
            <a:ext cx="186431" cy="182880"/>
          </a:xfrm>
          <a:prstGeom prst="triangle">
            <a:avLst/>
          </a:prstGeom>
          <a:solidFill>
            <a:srgbClr val="E48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1EA0797-AFB7-A120-7295-561B0104F722}"/>
              </a:ext>
            </a:extLst>
          </p:cNvPr>
          <p:cNvSpPr/>
          <p:nvPr/>
        </p:nvSpPr>
        <p:spPr>
          <a:xfrm>
            <a:off x="4882720" y="4558320"/>
            <a:ext cx="186431" cy="182880"/>
          </a:xfrm>
          <a:prstGeom prst="triangle">
            <a:avLst/>
          </a:prstGeom>
          <a:solidFill>
            <a:srgbClr val="E48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4EBFDAC-C55A-8F9B-2606-ABDBF21561E1}"/>
              </a:ext>
            </a:extLst>
          </p:cNvPr>
          <p:cNvSpPr/>
          <p:nvPr/>
        </p:nvSpPr>
        <p:spPr>
          <a:xfrm>
            <a:off x="4154749" y="5051394"/>
            <a:ext cx="186431" cy="182880"/>
          </a:xfrm>
          <a:prstGeom prst="triangle">
            <a:avLst/>
          </a:prstGeom>
          <a:solidFill>
            <a:srgbClr val="E48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E45D22F6-4EDD-121A-A309-48C262E78E4D}"/>
              </a:ext>
            </a:extLst>
          </p:cNvPr>
          <p:cNvSpPr/>
          <p:nvPr/>
        </p:nvSpPr>
        <p:spPr>
          <a:xfrm>
            <a:off x="6384525" y="4520216"/>
            <a:ext cx="186431" cy="182880"/>
          </a:xfrm>
          <a:prstGeom prst="triangle">
            <a:avLst/>
          </a:prstGeom>
          <a:solidFill>
            <a:srgbClr val="E48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1A25BDAF-C3A9-32F2-DF75-AE64CAF04399}"/>
              </a:ext>
            </a:extLst>
          </p:cNvPr>
          <p:cNvSpPr/>
          <p:nvPr/>
        </p:nvSpPr>
        <p:spPr>
          <a:xfrm>
            <a:off x="5221553" y="4262758"/>
            <a:ext cx="186431" cy="182880"/>
          </a:xfrm>
          <a:prstGeom prst="triangle">
            <a:avLst/>
          </a:prstGeom>
          <a:solidFill>
            <a:srgbClr val="E48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01D4384-6877-1399-2F74-D27DC3F35F12}"/>
              </a:ext>
            </a:extLst>
          </p:cNvPr>
          <p:cNvSpPr/>
          <p:nvPr/>
        </p:nvSpPr>
        <p:spPr>
          <a:xfrm>
            <a:off x="3827752" y="4076330"/>
            <a:ext cx="186431" cy="182880"/>
          </a:xfrm>
          <a:prstGeom prst="triangle">
            <a:avLst/>
          </a:prstGeom>
          <a:solidFill>
            <a:srgbClr val="E48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F52C0AF-5416-3B0E-BF49-9A9219817E39}"/>
              </a:ext>
            </a:extLst>
          </p:cNvPr>
          <p:cNvSpPr/>
          <p:nvPr/>
        </p:nvSpPr>
        <p:spPr>
          <a:xfrm>
            <a:off x="5754214" y="3170805"/>
            <a:ext cx="186431" cy="182880"/>
          </a:xfrm>
          <a:prstGeom prst="triangle">
            <a:avLst/>
          </a:prstGeom>
          <a:solidFill>
            <a:srgbClr val="E48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510485-472C-7F14-6A16-D9526D5FE70E}"/>
              </a:ext>
            </a:extLst>
          </p:cNvPr>
          <p:cNvSpPr/>
          <p:nvPr/>
        </p:nvSpPr>
        <p:spPr>
          <a:xfrm>
            <a:off x="5000200" y="3155736"/>
            <a:ext cx="182880" cy="182880"/>
          </a:xfrm>
          <a:prstGeom prst="ellipse">
            <a:avLst/>
          </a:prstGeom>
          <a:solidFill>
            <a:srgbClr val="60BB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399FB1E-DA6E-784D-D31D-0CE8A4866FCA}"/>
              </a:ext>
            </a:extLst>
          </p:cNvPr>
          <p:cNvSpPr/>
          <p:nvPr/>
        </p:nvSpPr>
        <p:spPr>
          <a:xfrm>
            <a:off x="5684150" y="4355610"/>
            <a:ext cx="182880" cy="182880"/>
          </a:xfrm>
          <a:prstGeom prst="ellipse">
            <a:avLst/>
          </a:prstGeom>
          <a:solidFill>
            <a:srgbClr val="60BB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D9813D2-7CF8-7051-53D6-CC76C7B3811D}"/>
              </a:ext>
            </a:extLst>
          </p:cNvPr>
          <p:cNvSpPr/>
          <p:nvPr/>
        </p:nvSpPr>
        <p:spPr>
          <a:xfrm>
            <a:off x="5365668" y="4764074"/>
            <a:ext cx="182880" cy="182880"/>
          </a:xfrm>
          <a:prstGeom prst="ellipse">
            <a:avLst/>
          </a:prstGeom>
          <a:solidFill>
            <a:srgbClr val="60BB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C0BEF98-EDD3-FB3F-D68A-DF400304D78B}"/>
              </a:ext>
            </a:extLst>
          </p:cNvPr>
          <p:cNvSpPr/>
          <p:nvPr/>
        </p:nvSpPr>
        <p:spPr>
          <a:xfrm>
            <a:off x="5072701" y="5172446"/>
            <a:ext cx="182880" cy="182880"/>
          </a:xfrm>
          <a:prstGeom prst="ellipse">
            <a:avLst/>
          </a:prstGeom>
          <a:solidFill>
            <a:srgbClr val="60BB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C42540-25A8-565B-EA44-77DF359F1A08}"/>
              </a:ext>
            </a:extLst>
          </p:cNvPr>
          <p:cNvSpPr/>
          <p:nvPr/>
        </p:nvSpPr>
        <p:spPr>
          <a:xfrm>
            <a:off x="4664325" y="5145817"/>
            <a:ext cx="182880" cy="182880"/>
          </a:xfrm>
          <a:prstGeom prst="ellipse">
            <a:avLst/>
          </a:prstGeom>
          <a:solidFill>
            <a:srgbClr val="60BB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B5CB010-EA53-F005-EF0B-6FF92903FBF7}"/>
              </a:ext>
            </a:extLst>
          </p:cNvPr>
          <p:cNvSpPr/>
          <p:nvPr/>
        </p:nvSpPr>
        <p:spPr>
          <a:xfrm>
            <a:off x="4311887" y="5526025"/>
            <a:ext cx="182880" cy="182880"/>
          </a:xfrm>
          <a:prstGeom prst="ellipse">
            <a:avLst/>
          </a:prstGeom>
          <a:solidFill>
            <a:srgbClr val="60BB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DF85925-5199-CAA4-9D4F-ACA428DD7B0F}"/>
              </a:ext>
            </a:extLst>
          </p:cNvPr>
          <p:cNvSpPr/>
          <p:nvPr/>
        </p:nvSpPr>
        <p:spPr>
          <a:xfrm>
            <a:off x="5974603" y="4640356"/>
            <a:ext cx="182880" cy="182880"/>
          </a:xfrm>
          <a:prstGeom prst="ellipse">
            <a:avLst/>
          </a:prstGeom>
          <a:solidFill>
            <a:srgbClr val="60BB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FBF0066-4B20-1502-65C8-DF1851724CBC}"/>
              </a:ext>
            </a:extLst>
          </p:cNvPr>
          <p:cNvCxnSpPr>
            <a:cxnSpLocks/>
          </p:cNvCxnSpPr>
          <p:nvPr/>
        </p:nvCxnSpPr>
        <p:spPr>
          <a:xfrm flipH="1">
            <a:off x="2560696" y="2208898"/>
            <a:ext cx="5875079" cy="447348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40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Spyrison</dc:creator>
  <cp:lastModifiedBy>Nick Spyrison</cp:lastModifiedBy>
  <cp:revision>2</cp:revision>
  <dcterms:created xsi:type="dcterms:W3CDTF">2022-05-19T09:00:54Z</dcterms:created>
  <dcterms:modified xsi:type="dcterms:W3CDTF">2022-05-19T09:25:57Z</dcterms:modified>
</cp:coreProperties>
</file>