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1" r:id="rId4"/>
  </p:sldMasterIdLst>
  <p:notesMasterIdLst>
    <p:notesMasterId r:id="rId17"/>
  </p:notesMasterIdLst>
  <p:handoutMasterIdLst>
    <p:handoutMasterId r:id="rId18"/>
  </p:handoutMasterIdLst>
  <p:sldIdLst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2997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017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3231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2774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3734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2661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5193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3099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6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3375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001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40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46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472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414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5065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0939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8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B951-95E3-5E38-8A39-821D1711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472" y="609600"/>
            <a:ext cx="4525819" cy="1320800"/>
          </a:xfrm>
        </p:spPr>
        <p:txBody>
          <a:bodyPr/>
          <a:lstStyle/>
          <a:p>
            <a:r>
              <a:rPr lang="en-GB" dirty="0"/>
              <a:t>DIGITAL PORTFOLIO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764E-52B7-29F9-22DA-B60120B8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67709"/>
            <a:ext cx="8596668" cy="3680691"/>
          </a:xfrm>
        </p:spPr>
        <p:txBody>
          <a:bodyPr/>
          <a:lstStyle/>
          <a:p>
            <a:r>
              <a:rPr lang="en-GB" dirty="0"/>
              <a:t>NAME:N.RAHUL</a:t>
            </a:r>
          </a:p>
          <a:p>
            <a:r>
              <a:rPr lang="en-GB" dirty="0"/>
              <a:t>REGISTER NO:222404388</a:t>
            </a:r>
          </a:p>
          <a:p>
            <a:r>
              <a:rPr lang="en-IN" dirty="0"/>
              <a:t>   NMID:37B6D58AF36E9F2A5B94BF145D7A61C6</a:t>
            </a:r>
          </a:p>
          <a:p>
            <a:r>
              <a:rPr lang="en-IN" dirty="0"/>
              <a:t>DEPARTMENT:COMPUTER SCIENCE</a:t>
            </a:r>
          </a:p>
          <a:p>
            <a:r>
              <a:rPr lang="en-IN" dirty="0"/>
              <a:t>COLLEGE:</a:t>
            </a:r>
            <a:r>
              <a:rPr lang="en-GB" dirty="0"/>
              <a:t>AM.JAIN COLLEGE</a:t>
            </a:r>
          </a:p>
          <a:p>
            <a:r>
              <a:rPr lang="en-GB" dirty="0"/>
              <a:t>UNIVERSITY:UNIVERSITY OF MADRAS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64427-A147-B111-6989-3C0D07BB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0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7E56-C0C5-DC64-41F1-BFFFB3FC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Screenshots:</a:t>
            </a:r>
            <a:b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A65B-EA41-6F9B-DD35-F558C7C5A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61" y="2706255"/>
            <a:ext cx="8596668" cy="544946"/>
          </a:xfrm>
        </p:spPr>
        <p:txBody>
          <a:bodyPr/>
          <a:lstStyle/>
          <a:p>
            <a:r>
              <a:rPr lang="en-GB" dirty="0"/>
              <a:t>(Add screenshots of your portfolio pages: Home, Gallery, About, Contact.)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F6EC3-F273-DCE6-A5EC-12DB24D2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0813-7586-C59A-D848-1CCDD336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AA2E-8ADB-E043-2DDB-D9E9056B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07855"/>
            <a:ext cx="8596668" cy="3233507"/>
          </a:xfrm>
        </p:spPr>
        <p:txBody>
          <a:bodyPr/>
          <a:lstStyle/>
          <a:p>
            <a:r>
              <a:rPr lang="en-GB" dirty="0"/>
              <a:t>The Photography Portfolio successfully presents the photographer’s work in a professional manner, enhances visibility, and provides a digital identity that can attract new opportunities.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6BD6C-5FCC-5810-4DCB-31B9EF85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2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B71A-4E2B-87C8-953F-A6E2304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Link:</a:t>
            </a:r>
            <a:b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0CC0-D414-12B7-F67F-99D0C004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UPLOAD  YOUR FINAL RESULT GITHUB LINK TO OPEN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155CC-B056-05AE-D9DB-9A589542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4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E140-2BCF-ECE3-33D5-0BAEF827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726" y="1422400"/>
            <a:ext cx="5024583" cy="1874982"/>
          </a:xfrm>
        </p:spPr>
        <p:txBody>
          <a:bodyPr/>
          <a:lstStyle/>
          <a:p>
            <a:r>
              <a:rPr lang="en-GB" b="1" dirty="0"/>
              <a:t>PHOTOGRAPHY</a:t>
            </a:r>
            <a:endParaRPr lang="en-I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25F26-8D04-A6DD-D879-E9D6FF0B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0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0DC8-6514-6A8D-E567-FD490F01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A762-5465-274D-D2BF-74E77780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1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CAC7-D3E1-6B16-BE53-74C5775B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8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533B-45CC-E7F0-FB90-C3711687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6" y="1514764"/>
            <a:ext cx="5209309" cy="979054"/>
          </a:xfrm>
        </p:spPr>
        <p:txBody>
          <a:bodyPr/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4D67-6DD1-6F2F-34D3-0AF67EA8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20290"/>
            <a:ext cx="8596668" cy="2687783"/>
          </a:xfrm>
        </p:spPr>
        <p:txBody>
          <a:bodyPr/>
          <a:lstStyle/>
          <a:p>
            <a:r>
              <a:rPr lang="en-GB" dirty="0"/>
              <a:t>Many photographers face challenges in showcasing their work effectively to potential clients.</a:t>
            </a:r>
          </a:p>
          <a:p>
            <a:r>
              <a:rPr lang="en-GB" dirty="0"/>
              <a:t> Traditional methods like printed albums or unorganized social media posts don’t provide a professional presentation.</a:t>
            </a:r>
          </a:p>
          <a:p>
            <a:r>
              <a:rPr lang="en-GB" dirty="0"/>
              <a:t> A digital portfolio provides an elegant, accessible, and structured way to highlight photography skills.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82273-7B7E-AF39-AB7C-1BE49802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C77-760F-B180-AA87-91FC0092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FFD3-3AF3-6CB8-B52B-A0AF4CF0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is a </a:t>
            </a:r>
            <a:r>
              <a:rPr lang="en-GB" b="1" dirty="0"/>
              <a:t>Photography Portfolio Website</a:t>
            </a:r>
            <a:r>
              <a:rPr lang="en-GB" dirty="0"/>
              <a:t> that allows a photographer to display their work in a visually appealing, user-friendly, and responsive layout.</a:t>
            </a:r>
          </a:p>
          <a:p>
            <a:r>
              <a:rPr lang="en-GB" dirty="0"/>
              <a:t> It includes sections for categories of photos (nature, portraits, events, etc.), contact details, and social media integration.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1A605-FCD0-2FD6-78F2-7A00A7C2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1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B910-7DEF-F183-74ED-9F8852DB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61" y="2084819"/>
            <a:ext cx="8596668" cy="1344181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Users:</a:t>
            </a:r>
            <a:b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DB098-3D15-08DD-A866-8A20A8F5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CE99A6-BC26-FF51-2323-01FCE12FD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528660"/>
            <a:ext cx="766310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photographers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Freelancers looking to attract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Photography enthusiasts showcasing their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clients and employers</a:t>
            </a:r>
          </a:p>
        </p:txBody>
      </p:sp>
    </p:spTree>
    <p:extLst>
      <p:ext uri="{BB962C8B-B14F-4D97-AF65-F5344CB8AC3E}">
        <p14:creationId xmlns:p14="http://schemas.microsoft.com/office/powerpoint/2010/main" val="32465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36E1-B60C-1CAA-515F-33477753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87362"/>
            <a:ext cx="8596668" cy="127874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Technologies:</a:t>
            </a:r>
            <a:b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E4F11-BD3A-DBF7-F55A-247BBD89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9FF2028-6061-2797-9466-2358CE38D9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31317"/>
            <a:ext cx="77499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Frameworks/Libraries: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Bootstrap / Tailwind CSS (for responsive design)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(optional):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 / PHP (if dynamic content is needed)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(optional):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 / MongoDB (for storing images &amp; details)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Git,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Canva / Figma (for mockups)</a:t>
            </a:r>
          </a:p>
        </p:txBody>
      </p:sp>
    </p:spTree>
    <p:extLst>
      <p:ext uri="{BB962C8B-B14F-4D97-AF65-F5344CB8AC3E}">
        <p14:creationId xmlns:p14="http://schemas.microsoft.com/office/powerpoint/2010/main" val="373829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C57D-EE4B-9B1C-4994-3922354F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99126"/>
            <a:ext cx="8596668" cy="1182255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Layout:</a:t>
            </a:r>
            <a:b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A5C40-3554-B906-80C9-0544A7FE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0A7026-D046-BC02-9E74-712169F0F1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808315"/>
            <a:ext cx="801052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Page: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Photographer’s introduction + featured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Gallery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Categorized photo albums (Nature, Events, Portraits,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Page: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Photographer’s biography, skills, and journey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Page: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Email form + social media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mobile, tablet, and desktop</a:t>
            </a:r>
          </a:p>
        </p:txBody>
      </p:sp>
    </p:spTree>
    <p:extLst>
      <p:ext uri="{BB962C8B-B14F-4D97-AF65-F5344CB8AC3E}">
        <p14:creationId xmlns:p14="http://schemas.microsoft.com/office/powerpoint/2010/main" val="261113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F56E-E6C7-FA6C-C4D1-3DD31D88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Functionality:</a:t>
            </a:r>
            <a:b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6AAFB-110D-7F74-D6F7-B80E4080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21767B-87E3-F00A-9EBE-4ACCCAC1C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31317"/>
            <a:ext cx="853132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image gallery with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effects and animations for better engagement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links and share buttons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Lightbox view for high-resolution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for visitors to download or request prints</a:t>
            </a:r>
          </a:p>
        </p:txBody>
      </p:sp>
    </p:spTree>
    <p:extLst>
      <p:ext uri="{BB962C8B-B14F-4D97-AF65-F5344CB8AC3E}">
        <p14:creationId xmlns:p14="http://schemas.microsoft.com/office/powerpoint/2010/main" val="23982002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C92F81-A6B6-4190-80A1-406B3B4C18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B916DD8-9028-41F0-AB19-FE384D2009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8B3239-FE1A-45AC-BACA-CC3412D8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424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DIGITAL PORTFOLIO</vt:lpstr>
      <vt:lpstr>PHOTOGRAPHY</vt:lpstr>
      <vt:lpstr>AGENDA:</vt:lpstr>
      <vt:lpstr>Problem Statement:</vt:lpstr>
      <vt:lpstr>Project Overview:</vt:lpstr>
      <vt:lpstr>End Users: </vt:lpstr>
      <vt:lpstr>Tools and Technologies: </vt:lpstr>
      <vt:lpstr>Portfolio design and Layout: </vt:lpstr>
      <vt:lpstr>Features and Functionality: </vt:lpstr>
      <vt:lpstr>Results and Screenshots: </vt:lpstr>
      <vt:lpstr>Conclusion: </vt:lpstr>
      <vt:lpstr>Github Link: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2025-09-08T03:38:17Z</dcterms:created>
  <dcterms:modified xsi:type="dcterms:W3CDTF">2025-09-08T04:18:49Z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