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1600" y="1532255"/>
            <a:ext cx="5288280" cy="1082675"/>
          </a:xfrm>
        </p:spPr>
        <p:txBody>
          <a:bodyPr/>
          <a:p>
            <a:r>
              <a:rPr lang="en-US" sz="6000" b="1">
                <a:ln w="1016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</a:rPr>
              <a:t>THE QUIZZY</a:t>
            </a:r>
            <a:endParaRPr lang="en-US" sz="6000" b="1">
              <a:ln w="1016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/>
              <a:t>	</a:t>
            </a:r>
            <a:r>
              <a:rPr lang="en-US" b="1"/>
              <a:t> Project Discription</a:t>
            </a:r>
            <a:endParaRPr 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1073150" y="1481455"/>
            <a:ext cx="10508615" cy="2934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  <a:latin typeface="Gabriola" panose="04040605051002020D02" charset="0"/>
              </a:rPr>
              <a:t># Inheritance :</a:t>
            </a:r>
            <a:r>
              <a:rPr lang="en-US" sz="2800" b="1">
                <a:solidFill>
                  <a:schemeClr val="accent4"/>
                </a:solidFill>
                <a:latin typeface="Gabriola" panose="04040605051002020D02" charset="0"/>
              </a:rPr>
              <a:t>  It  has  used  Ques_bank  base  class  and  related topics  derived  class  to  inherit  properties . </a:t>
            </a:r>
            <a:endParaRPr lang="en-US" sz="2800" b="1">
              <a:solidFill>
                <a:schemeClr val="accent4"/>
              </a:solidFill>
              <a:latin typeface="Gabriola" panose="04040605051002020D02" charset="0"/>
            </a:endParaRPr>
          </a:p>
          <a:p>
            <a:endParaRPr lang="en-US" sz="2800" b="1">
              <a:solidFill>
                <a:schemeClr val="accent4"/>
              </a:solidFill>
              <a:latin typeface="Gabriola" panose="04040605051002020D02" charset="0"/>
            </a:endParaRPr>
          </a:p>
          <a:p>
            <a:pPr lvl="0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800" b="1">
                <a:solidFill>
                  <a:srgbClr val="FF0000"/>
                </a:solidFill>
                <a:latin typeface="Gabriola" panose="04040605051002020D02" charset="0"/>
              </a:rPr>
              <a:t># Polymorphism  </a:t>
            </a:r>
            <a:r>
              <a:rPr lang="en-US" sz="2800" b="1">
                <a:solidFill>
                  <a:srgbClr val="FF0000"/>
                </a:solidFill>
                <a:latin typeface="Gabriola" panose="04040605051002020D02" charset="0"/>
                <a:sym typeface="+mn-ea"/>
              </a:rPr>
              <a:t>:</a:t>
            </a:r>
            <a:r>
              <a:rPr lang="en-US" sz="2800" b="1">
                <a:solidFill>
                  <a:schemeClr val="accent4"/>
                </a:solidFill>
                <a:latin typeface="Gabriola" panose="04040605051002020D02" charset="0"/>
                <a:sym typeface="+mn-ea"/>
              </a:rPr>
              <a:t>  </a:t>
            </a:r>
            <a:r>
              <a:rPr lang="en-US" sz="2800" b="1">
                <a:solidFill>
                  <a:schemeClr val="accent4"/>
                </a:solidFill>
                <a:latin typeface="Gabriola" panose="04040605051002020D02" charset="0"/>
              </a:rPr>
              <a:t> In  math section  there  used  function  overloading  which  is  the  example  of  complie  time  polymorphism .</a:t>
            </a:r>
            <a:endParaRPr lang="en-US" sz="2800" b="1">
              <a:solidFill>
                <a:schemeClr val="accent4"/>
              </a:solidFill>
              <a:latin typeface="Gabriola" panose="04040605051002020D02" charset="0"/>
            </a:endParaRPr>
          </a:p>
          <a:p>
            <a:pPr lvl="0" indent="0" algn="l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2800" b="1">
              <a:solidFill>
                <a:schemeClr val="tx1"/>
              </a:solidFill>
              <a:latin typeface="Gabriola" panose="04040605051002020D0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205" y="2818765"/>
            <a:ext cx="4006850" cy="32569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111625" y="1382395"/>
            <a:ext cx="334073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6000" b="1">
                <a:solidFill>
                  <a:srgbClr val="7030A0"/>
                </a:solidFill>
                <a:effectLst>
                  <a:reflection blurRad="6350" stA="60000" endA="900" endPos="58000" dir="5400000" sy="-100000" algn="bl" rotWithShape="0"/>
                </a:effectLst>
                <a:latin typeface="Gabriola" panose="04040605051002020D02" charset="0"/>
              </a:rPr>
              <a:t>THANK YOU</a:t>
            </a:r>
            <a:endParaRPr lang="en-US" sz="6000" b="1">
              <a:solidFill>
                <a:srgbClr val="7030A0"/>
              </a:solidFill>
              <a:effectLst>
                <a:reflection blurRad="6350" stA="60000" endA="900" endPos="58000" dir="5400000" sy="-100000" algn="bl" rotWithShape="0"/>
              </a:effectLst>
              <a:latin typeface="Gabriola" panose="04040605051002020D0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1"/>
          <p:cNvSpPr>
            <a:spLocks noGrp="1"/>
          </p:cNvSpPr>
          <p:nvPr/>
        </p:nvSpPr>
        <p:spPr>
          <a:xfrm>
            <a:off x="7459980" y="2690495"/>
            <a:ext cx="4112895" cy="354711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cene3d>
              <a:camera prst="orthographicFront"/>
              <a:lightRig rig="threePt" dir="t"/>
            </a:scene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l"/>
            <a:r>
              <a:rPr lang="en-US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</a:t>
            </a:r>
            <a:br>
              <a:rPr lang="en-US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charset="0"/>
              </a:rPr>
            </a:br>
            <a: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charset="0"/>
              </a:rPr>
              <a:t>Nazmus Shakib Riad 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charset="0"/>
            </a:endParaRPr>
          </a:p>
          <a:p>
            <a:pPr algn="l"/>
            <a: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charset="0"/>
              </a:rPr>
              <a:t>Roll: 1607096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charset="0"/>
            </a:endParaRPr>
          </a:p>
          <a:p>
            <a:pPr algn="l"/>
            <a: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charset="0"/>
              </a:rPr>
              <a:t>Group : B2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charset="0"/>
            </a:endParaRPr>
          </a:p>
          <a:p>
            <a:pPr algn="l"/>
            <a: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charset="0"/>
              </a:rPr>
              <a:t>2nd Year 1st Semester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charset="0"/>
            </a:endParaRPr>
          </a:p>
          <a:p>
            <a:pPr algn="l"/>
            <a: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charset="0"/>
              </a:rPr>
              <a:t>CSE,KUET</a:t>
            </a:r>
            <a:b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charset="0"/>
              </a:rPr>
            </a:b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/>
              <a:t>	 </a:t>
            </a:r>
            <a:r>
              <a:rPr lang="en-US" b="1"/>
              <a:t>Project Principles</a:t>
            </a:r>
            <a:endParaRPr lang="en-US" b="1"/>
          </a:p>
        </p:txBody>
      </p:sp>
      <p:sp>
        <p:nvSpPr>
          <p:cNvPr id="3" name="Text Box 2"/>
          <p:cNvSpPr txBox="1"/>
          <p:nvPr/>
        </p:nvSpPr>
        <p:spPr>
          <a:xfrm>
            <a:off x="1073150" y="1467485"/>
            <a:ext cx="10786745" cy="414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latin typeface="Gabriola" panose="04040605051002020D02" charset="0"/>
              </a:rPr>
              <a:t>Welcome to my mini project based on a quiz application . It is used C++ as  an object oriented</a:t>
            </a:r>
            <a:endParaRPr lang="en-US" sz="2800" b="1">
              <a:latin typeface="Gabriola" panose="04040605051002020D02" charset="0"/>
            </a:endParaRPr>
          </a:p>
          <a:p>
            <a:r>
              <a:rPr lang="en-US" sz="2800" b="1">
                <a:latin typeface="Gabriola" panose="04040605051002020D02" charset="0"/>
              </a:rPr>
              <a:t>programming language to make this project . There are mainly three core features in this project-</a:t>
            </a:r>
            <a:endParaRPr lang="en-US" sz="2800" b="1">
              <a:latin typeface="Gabriola" panose="04040605051002020D02" charset="0"/>
            </a:endParaRPr>
          </a:p>
          <a:p>
            <a:pPr marL="342900" indent="-342900">
              <a:buAutoNum type="arabicPeriod"/>
            </a:pPr>
            <a:endParaRPr lang="en-US" sz="2800" b="1">
              <a:latin typeface="Gabriola" panose="04040605051002020D02" charset="0"/>
            </a:endParaRPr>
          </a:p>
          <a:p>
            <a:pPr marL="342900" indent="-342900" algn="l">
              <a:buAutoNum type="arabicPeriod"/>
            </a:pPr>
            <a:r>
              <a:rPr lang="en-US" sz="2800" b="1">
                <a:latin typeface="Gabriola" panose="04040605051002020D02" charset="0"/>
              </a:rPr>
              <a:t>Game Difficulty</a:t>
            </a:r>
            <a:endParaRPr lang="en-US" sz="2800" b="1">
              <a:latin typeface="Gabriola" panose="04040605051002020D02" charset="0"/>
            </a:endParaRPr>
          </a:p>
          <a:p>
            <a:pPr marL="800100" lvl="1" indent="-342900" algn="l">
              <a:buFont typeface="+mj-lt"/>
              <a:buAutoNum type="romanLcPeriod"/>
            </a:pPr>
            <a:r>
              <a:rPr lang="en-US" sz="2800" b="1">
                <a:latin typeface="Gabriola" panose="04040605051002020D02" charset="0"/>
              </a:rPr>
              <a:t>Easy</a:t>
            </a:r>
            <a:endParaRPr lang="en-US" sz="2800" b="1">
              <a:latin typeface="Gabriola" panose="04040605051002020D02" charset="0"/>
            </a:endParaRPr>
          </a:p>
          <a:p>
            <a:pPr marL="800100" lvl="1" indent="-342900" algn="l">
              <a:buFont typeface="+mj-lt"/>
              <a:buAutoNum type="romanLcPeriod"/>
            </a:pPr>
            <a:r>
              <a:rPr lang="en-US" sz="2800" b="1">
                <a:latin typeface="Gabriola" panose="04040605051002020D02" charset="0"/>
              </a:rPr>
              <a:t>Medium</a:t>
            </a:r>
            <a:endParaRPr lang="en-US" sz="2800" b="1">
              <a:latin typeface="Gabriola" panose="04040605051002020D02" charset="0"/>
            </a:endParaRPr>
          </a:p>
          <a:p>
            <a:pPr marL="800100" lvl="1" indent="-342900" algn="l">
              <a:buFont typeface="+mj-lt"/>
              <a:buAutoNum type="romanLcPeriod"/>
            </a:pPr>
            <a:r>
              <a:rPr lang="en-US" sz="2800" b="1">
                <a:latin typeface="Gabriola" panose="04040605051002020D02" charset="0"/>
              </a:rPr>
              <a:t>Hard</a:t>
            </a:r>
            <a:endParaRPr lang="en-US" sz="2800" b="1">
              <a:latin typeface="Gabriola" panose="04040605051002020D02" charset="0"/>
            </a:endParaRPr>
          </a:p>
          <a:p>
            <a:pPr lvl="0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800" b="1">
                <a:latin typeface="Gabriola" panose="04040605051002020D02" charset="0"/>
              </a:rPr>
              <a:t>2. Learn/Practice Mode</a:t>
            </a:r>
            <a:endParaRPr lang="en-US" sz="2800" b="1">
              <a:latin typeface="Gabriola" panose="04040605051002020D02" charset="0"/>
            </a:endParaRPr>
          </a:p>
          <a:p>
            <a:pPr lvl="0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800" b="1">
                <a:latin typeface="Gabriola" panose="04040605051002020D02" charset="0"/>
              </a:rPr>
              <a:t>3.Leaderboard</a:t>
            </a:r>
            <a:endParaRPr lang="en-US" sz="2800" b="1">
              <a:latin typeface="Gabriola" panose="04040605051002020D0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5" name="Content Placeholder 4" descr="Screenshot (124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01590" y="2660650"/>
            <a:ext cx="5513705" cy="35598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/>
              <a:t>	 </a:t>
            </a:r>
            <a:r>
              <a:rPr lang="en-US" b="1"/>
              <a:t>Project Principles</a:t>
            </a:r>
            <a:endParaRPr lang="en-US" b="1"/>
          </a:p>
        </p:txBody>
      </p:sp>
      <p:sp>
        <p:nvSpPr>
          <p:cNvPr id="3" name="Text Box 2"/>
          <p:cNvSpPr txBox="1"/>
          <p:nvPr/>
        </p:nvSpPr>
        <p:spPr>
          <a:xfrm>
            <a:off x="1073150" y="1481455"/>
            <a:ext cx="10509250" cy="5001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  <a:latin typeface="Gabriola" panose="04040605051002020D02" charset="0"/>
              </a:rPr>
              <a:t>1. Game Difficulty :</a:t>
            </a:r>
            <a:r>
              <a:rPr lang="en-US" sz="2800" b="1">
                <a:solidFill>
                  <a:schemeClr val="accent4"/>
                </a:solidFill>
                <a:latin typeface="Gabriola" panose="04040605051002020D02" charset="0"/>
              </a:rPr>
              <a:t>  Initially  there  are  normally  two topics - English  and  Mathematics.</a:t>
            </a:r>
            <a:endParaRPr lang="en-US" sz="2800" b="1">
              <a:solidFill>
                <a:schemeClr val="accent4"/>
              </a:solidFill>
              <a:latin typeface="Gabriola" panose="04040605051002020D02" charset="0"/>
            </a:endParaRPr>
          </a:p>
          <a:p>
            <a:r>
              <a:rPr lang="en-US" sz="2800" b="1">
                <a:solidFill>
                  <a:schemeClr val="accent4"/>
                </a:solidFill>
                <a:latin typeface="Gabriola" panose="04040605051002020D02" charset="0"/>
              </a:rPr>
              <a:t>Each  of  these  contains  three  level  of  difficulty . </a:t>
            </a:r>
            <a:endParaRPr lang="en-US" sz="2800" b="1">
              <a:solidFill>
                <a:schemeClr val="accent4"/>
              </a:solidFill>
              <a:latin typeface="Gabriola" panose="04040605051002020D02" charset="0"/>
            </a:endParaRPr>
          </a:p>
          <a:p>
            <a:endParaRPr lang="en-US" sz="2800" b="1">
              <a:solidFill>
                <a:schemeClr val="accent4"/>
              </a:solidFill>
              <a:latin typeface="Gabriola" panose="04040605051002020D02" charset="0"/>
            </a:endParaRPr>
          </a:p>
          <a:p>
            <a:pPr lvl="0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800" b="1">
                <a:solidFill>
                  <a:srgbClr val="FF0000"/>
                </a:solidFill>
                <a:latin typeface="Gabriola" panose="04040605051002020D02" charset="0"/>
              </a:rPr>
              <a:t>2. Learn/Practice Mode </a:t>
            </a:r>
            <a:r>
              <a:rPr lang="en-US" sz="2800" b="1">
                <a:solidFill>
                  <a:srgbClr val="FF0000"/>
                </a:solidFill>
                <a:latin typeface="Gabriola" panose="04040605051002020D02" charset="0"/>
                <a:sym typeface="+mn-ea"/>
              </a:rPr>
              <a:t>:</a:t>
            </a:r>
            <a:r>
              <a:rPr lang="en-US" sz="2800" b="1">
                <a:solidFill>
                  <a:schemeClr val="accent4"/>
                </a:solidFill>
                <a:latin typeface="Gabriola" panose="04040605051002020D02" charset="0"/>
                <a:sym typeface="+mn-ea"/>
              </a:rPr>
              <a:t>  </a:t>
            </a:r>
            <a:r>
              <a:rPr lang="en-US" sz="2800" b="1">
                <a:solidFill>
                  <a:schemeClr val="accent4"/>
                </a:solidFill>
                <a:latin typeface="Gabriola" panose="04040605051002020D02" charset="0"/>
              </a:rPr>
              <a:t> In  this  mode  one  can  learn/practice  before  taking  part  into  the  main  quiz. Moreover  one  can  find  solution  of  related  problem . Such as it can be used for</a:t>
            </a:r>
            <a:endParaRPr lang="en-US" sz="2800" b="1">
              <a:solidFill>
                <a:schemeClr val="accent4"/>
              </a:solidFill>
              <a:latin typeface="Gabriola" panose="04040605051002020D02" charset="0"/>
            </a:endParaRPr>
          </a:p>
          <a:p>
            <a:pPr lvl="0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800" b="1">
                <a:solidFill>
                  <a:schemeClr val="accent4"/>
                </a:solidFill>
                <a:latin typeface="Gabriola" panose="04040605051002020D02" charset="0"/>
              </a:rPr>
              <a:t>dictionary for vocabulary or calculator for solving  matrices or complex number operations etc.</a:t>
            </a:r>
            <a:endParaRPr lang="en-US" sz="2800" b="1">
              <a:solidFill>
                <a:schemeClr val="accent4"/>
              </a:solidFill>
              <a:latin typeface="Gabriola" panose="04040605051002020D02" charset="0"/>
            </a:endParaRPr>
          </a:p>
          <a:p>
            <a:pPr lvl="0" indent="0" algn="l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2800" b="1">
              <a:solidFill>
                <a:schemeClr val="accent4"/>
              </a:solidFill>
              <a:latin typeface="Gabriola" panose="04040605051002020D02" charset="0"/>
            </a:endParaRPr>
          </a:p>
          <a:p>
            <a:pPr lvl="0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800" b="1">
                <a:solidFill>
                  <a:srgbClr val="FF0000"/>
                </a:solidFill>
                <a:latin typeface="Gabriola" panose="04040605051002020D02" charset="0"/>
              </a:rPr>
              <a:t>3. Leaderboard :  </a:t>
            </a:r>
            <a:r>
              <a:rPr lang="en-US" sz="2800" b="1">
                <a:solidFill>
                  <a:schemeClr val="tx1"/>
                </a:solidFill>
                <a:latin typeface="Gabriola" panose="04040605051002020D02" charset="0"/>
              </a:rPr>
              <a:t>After  finishing  the  game   players  are  required  to  submit  their  name . </a:t>
            </a:r>
            <a:endParaRPr lang="en-US" sz="2800" b="1">
              <a:solidFill>
                <a:schemeClr val="tx1"/>
              </a:solidFill>
              <a:latin typeface="Gabriola" panose="04040605051002020D02" charset="0"/>
            </a:endParaRPr>
          </a:p>
          <a:p>
            <a:pPr lvl="0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800" b="1">
                <a:solidFill>
                  <a:schemeClr val="tx1"/>
                </a:solidFill>
                <a:latin typeface="Gabriola" panose="04040605051002020D02" charset="0"/>
              </a:rPr>
              <a:t>Results  statistics  is  saved  to  form  a  ranking  table  so  that  everyone  can  evaluate  their  position  and  progress . Leaderboard  can  help  to  be  more  competitive . </a:t>
            </a:r>
            <a:endParaRPr lang="en-US" sz="2800" b="1">
              <a:solidFill>
                <a:schemeClr val="tx1"/>
              </a:solidFill>
              <a:latin typeface="Gabriola" panose="04040605051002020D0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/>
              <a:t>	 </a:t>
            </a:r>
            <a:r>
              <a:rPr lang="en-US" b="1"/>
              <a:t>Objectives</a:t>
            </a:r>
            <a:endParaRPr lang="en-US" b="1"/>
          </a:p>
        </p:txBody>
      </p:sp>
      <p:sp>
        <p:nvSpPr>
          <p:cNvPr id="3" name="Text Box 2"/>
          <p:cNvSpPr txBox="1"/>
          <p:nvPr/>
        </p:nvSpPr>
        <p:spPr>
          <a:xfrm>
            <a:off x="1577975" y="1818005"/>
            <a:ext cx="88442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accent2">
                    <a:lumMod val="75000"/>
                  </a:schemeClr>
                </a:solidFill>
                <a:latin typeface="Gabriola" panose="04040605051002020D02" charset="0"/>
              </a:rPr>
              <a:t>The  probable  objectives  of  this  project  are :</a:t>
            </a:r>
            <a:endParaRPr lang="en-US" sz="2800" b="1">
              <a:solidFill>
                <a:schemeClr val="accent2">
                  <a:lumMod val="75000"/>
                </a:schemeClr>
              </a:solidFill>
              <a:latin typeface="Gabriola" panose="04040605051002020D02" charset="0"/>
            </a:endParaRPr>
          </a:p>
          <a:p>
            <a:endParaRPr lang="en-US" sz="2800" b="1">
              <a:solidFill>
                <a:schemeClr val="accent2">
                  <a:lumMod val="75000"/>
                </a:schemeClr>
              </a:solidFill>
              <a:latin typeface="Gabriola" panose="04040605051002020D0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Gabriola" panose="04040605051002020D02" charset="0"/>
              </a:rPr>
              <a:t>To  help  students  for  acquiring  knowledge  in fundamental  subjects.</a:t>
            </a:r>
            <a:endParaRPr lang="en-US" sz="2800">
              <a:latin typeface="Gabriola" panose="04040605051002020D0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Gabriola" panose="04040605051002020D02" charset="0"/>
              </a:rPr>
              <a:t>To  prepare  thyself  for  competitive  exam  siiting  in home  or  anywhere</a:t>
            </a:r>
            <a:endParaRPr lang="en-US" sz="2800">
              <a:latin typeface="Gabriola" panose="04040605051002020D0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Gabriola" panose="04040605051002020D02" charset="0"/>
              </a:rPr>
              <a:t>To  help  job applicants  and  save  their  time  wasting  in  many  coaching  centre.</a:t>
            </a:r>
            <a:endParaRPr lang="en-US" sz="2800">
              <a:latin typeface="Gabriola" panose="04040605051002020D0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Gabriola" panose="04040605051002020D02" charset="0"/>
              </a:rPr>
              <a:t>To  prepare  one  more  competitive .</a:t>
            </a:r>
            <a:endParaRPr lang="en-US" sz="2800">
              <a:latin typeface="Gabriola" panose="04040605051002020D0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Gabriola" panose="04040605051002020D02" charset="0"/>
              </a:rPr>
              <a:t>To  save  cost  spending  for  different  guides or note  books  for  job  preperation.</a:t>
            </a:r>
            <a:endParaRPr lang="en-US" sz="2800">
              <a:latin typeface="Gabriola" panose="04040605051002020D0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/>
              <a:t>	</a:t>
            </a:r>
            <a:r>
              <a:rPr lang="en-US" b="1"/>
              <a:t> Project Discription</a:t>
            </a:r>
            <a:endParaRPr 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1073150" y="1481455"/>
            <a:ext cx="10509250" cy="3968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  <a:latin typeface="Gabriola" panose="04040605051002020D02" charset="0"/>
              </a:rPr>
              <a:t># Namespace :</a:t>
            </a:r>
            <a:r>
              <a:rPr lang="en-US" sz="2800" b="1">
                <a:solidFill>
                  <a:schemeClr val="accent4"/>
                </a:solidFill>
                <a:latin typeface="Gabriola" panose="04040605051002020D02" charset="0"/>
              </a:rPr>
              <a:t>  Initially  there  are  normally  two topics - English  and  Mathematics.</a:t>
            </a:r>
            <a:endParaRPr lang="en-US" sz="2800" b="1">
              <a:solidFill>
                <a:schemeClr val="accent4"/>
              </a:solidFill>
              <a:latin typeface="Gabriola" panose="04040605051002020D02" charset="0"/>
            </a:endParaRPr>
          </a:p>
          <a:p>
            <a:r>
              <a:rPr lang="en-US" sz="2800" b="1">
                <a:solidFill>
                  <a:schemeClr val="accent4"/>
                </a:solidFill>
                <a:latin typeface="Gabriola" panose="04040605051002020D02" charset="0"/>
              </a:rPr>
              <a:t>Each  of  these  contains  three  level  of  difficulty . </a:t>
            </a:r>
            <a:endParaRPr lang="en-US" sz="2800" b="1">
              <a:solidFill>
                <a:schemeClr val="accent4"/>
              </a:solidFill>
              <a:latin typeface="Gabriola" panose="04040605051002020D02" charset="0"/>
            </a:endParaRPr>
          </a:p>
          <a:p>
            <a:endParaRPr lang="en-US" sz="2800" b="1">
              <a:solidFill>
                <a:schemeClr val="accent4"/>
              </a:solidFill>
              <a:latin typeface="Gabriola" panose="04040605051002020D02" charset="0"/>
            </a:endParaRPr>
          </a:p>
          <a:p>
            <a:pPr lvl="0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800" b="1">
                <a:solidFill>
                  <a:srgbClr val="FF0000"/>
                </a:solidFill>
                <a:latin typeface="Gabriola" panose="04040605051002020D02" charset="0"/>
              </a:rPr>
              <a:t># Getter Setter </a:t>
            </a:r>
            <a:r>
              <a:rPr lang="en-US" sz="2800" b="1">
                <a:solidFill>
                  <a:srgbClr val="FF0000"/>
                </a:solidFill>
                <a:latin typeface="Gabriola" panose="04040605051002020D02" charset="0"/>
                <a:sym typeface="+mn-ea"/>
              </a:rPr>
              <a:t>:</a:t>
            </a:r>
            <a:r>
              <a:rPr lang="en-US" sz="2800" b="1">
                <a:solidFill>
                  <a:schemeClr val="accent4"/>
                </a:solidFill>
                <a:latin typeface="Gabriola" panose="04040605051002020D02" charset="0"/>
                <a:sym typeface="+mn-ea"/>
              </a:rPr>
              <a:t>  </a:t>
            </a:r>
            <a:r>
              <a:rPr lang="en-US" sz="2800" b="1">
                <a:solidFill>
                  <a:schemeClr val="accent4"/>
                </a:solidFill>
                <a:latin typeface="Gabriola" panose="04040605051002020D02" charset="0"/>
              </a:rPr>
              <a:t> In </a:t>
            </a:r>
            <a:r>
              <a:rPr lang="en-US" sz="2800" b="1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charset="0"/>
              </a:rPr>
              <a:t>Ques_bank 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  <a:latin typeface="Gabriola" panose="04040605051002020D02" charset="0"/>
              </a:rPr>
              <a:t>class, </a:t>
            </a:r>
            <a:r>
              <a:rPr lang="en-US" sz="2800" b="1">
                <a:solidFill>
                  <a:schemeClr val="tx1"/>
                </a:solidFill>
                <a:latin typeface="Gabriola" panose="04040605051002020D02" charset="0"/>
              </a:rPr>
              <a:t>to  set  question  and  option  it has  used  setter  and  getter  function .</a:t>
            </a:r>
            <a:endParaRPr lang="en-US" sz="2800" b="1">
              <a:solidFill>
                <a:schemeClr val="tx1"/>
              </a:solidFill>
              <a:latin typeface="Gabriola" panose="04040605051002020D02" charset="0"/>
            </a:endParaRPr>
          </a:p>
          <a:p>
            <a:pPr lvl="0" indent="0" algn="l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2800" b="1">
              <a:solidFill>
                <a:schemeClr val="accent4"/>
              </a:solidFill>
              <a:latin typeface="Gabriola" panose="04040605051002020D02" charset="0"/>
            </a:endParaRPr>
          </a:p>
          <a:p>
            <a:pPr lvl="0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800" b="1">
                <a:solidFill>
                  <a:srgbClr val="FF0000"/>
                </a:solidFill>
                <a:latin typeface="Gabriola" panose="04040605051002020D02" charset="0"/>
              </a:rPr>
              <a:t># Formatting Input Output:  </a:t>
            </a:r>
            <a:r>
              <a:rPr lang="en-US" sz="2800" b="1">
                <a:solidFill>
                  <a:schemeClr val="tx1"/>
                </a:solidFill>
                <a:latin typeface="Gabriola" panose="04040605051002020D02" charset="0"/>
              </a:rPr>
              <a:t>To calculate and  show  float  type  score  it has  used  setprecision  under  &lt;iomanip&gt;  header  file .</a:t>
            </a:r>
            <a:endParaRPr lang="en-US" sz="2800" b="1">
              <a:solidFill>
                <a:schemeClr val="tx1"/>
              </a:solidFill>
              <a:latin typeface="Gabriola" panose="04040605051002020D0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/>
              <a:t>	</a:t>
            </a:r>
            <a:r>
              <a:rPr lang="en-US" b="1"/>
              <a:t> Project Discription</a:t>
            </a:r>
            <a:endParaRPr 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1073150" y="1481455"/>
            <a:ext cx="10879455" cy="3968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  <a:latin typeface="Gabriola" panose="04040605051002020D02" charset="0"/>
              </a:rPr>
              <a:t># File :</a:t>
            </a:r>
            <a:r>
              <a:rPr lang="en-US" sz="2800" b="1">
                <a:solidFill>
                  <a:schemeClr val="accent4"/>
                </a:solidFill>
                <a:latin typeface="Gabriola" panose="04040605051002020D02" charset="0"/>
              </a:rPr>
              <a:t>  To  save  all  players  record  it  has  used  a  file  to  store  them  and  reading  file  it  has  made  leaderboard  from  file .</a:t>
            </a:r>
            <a:endParaRPr lang="en-US" sz="2800" b="1">
              <a:solidFill>
                <a:schemeClr val="accent4"/>
              </a:solidFill>
              <a:latin typeface="Gabriola" panose="04040605051002020D02" charset="0"/>
            </a:endParaRPr>
          </a:p>
          <a:p>
            <a:endParaRPr lang="en-US" sz="2800" b="1">
              <a:solidFill>
                <a:schemeClr val="accent4"/>
              </a:solidFill>
              <a:latin typeface="Gabriola" panose="04040605051002020D02" charset="0"/>
            </a:endParaRPr>
          </a:p>
          <a:p>
            <a:pPr lvl="0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800" b="1">
                <a:solidFill>
                  <a:srgbClr val="FF0000"/>
                </a:solidFill>
                <a:latin typeface="Gabriola" panose="04040605051002020D02" charset="0"/>
              </a:rPr>
              <a:t># Class and Object </a:t>
            </a:r>
            <a:r>
              <a:rPr lang="en-US" sz="2800" b="1">
                <a:solidFill>
                  <a:srgbClr val="FF0000"/>
                </a:solidFill>
                <a:latin typeface="Gabriola" panose="04040605051002020D02" charset="0"/>
                <a:sym typeface="+mn-ea"/>
              </a:rPr>
              <a:t>:</a:t>
            </a:r>
            <a:r>
              <a:rPr lang="en-US" sz="2800" b="1">
                <a:solidFill>
                  <a:schemeClr val="accent4"/>
                </a:solidFill>
                <a:latin typeface="Gabriola" panose="04040605051002020D02" charset="0"/>
                <a:sym typeface="+mn-ea"/>
              </a:rPr>
              <a:t>  </a:t>
            </a:r>
            <a:r>
              <a:rPr lang="en-US" sz="2800" b="1">
                <a:solidFill>
                  <a:schemeClr val="accent4"/>
                </a:solidFill>
                <a:latin typeface="Gabriola" panose="04040605051002020D02" charset="0"/>
              </a:rPr>
              <a:t> There  are several  class  and  object  for  Ques_bank , Score  and  each  subject .</a:t>
            </a:r>
            <a:endParaRPr lang="en-US" sz="2800" b="1">
              <a:solidFill>
                <a:schemeClr val="accent4"/>
              </a:solidFill>
              <a:latin typeface="Gabriola" panose="04040605051002020D02" charset="0"/>
            </a:endParaRPr>
          </a:p>
          <a:p>
            <a:pPr lvl="0" indent="0" algn="l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2800" b="1">
              <a:solidFill>
                <a:schemeClr val="accent4"/>
              </a:solidFill>
              <a:latin typeface="Gabriola" panose="04040605051002020D02" charset="0"/>
            </a:endParaRPr>
          </a:p>
          <a:p>
            <a:pPr lvl="0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800" b="1">
                <a:solidFill>
                  <a:srgbClr val="FF0000"/>
                </a:solidFill>
                <a:latin typeface="Gabriola" panose="04040605051002020D02" charset="0"/>
              </a:rPr>
              <a:t># Constructor &amp; Destructor:  </a:t>
            </a:r>
            <a:r>
              <a:rPr lang="en-US" sz="2800" b="1">
                <a:solidFill>
                  <a:schemeClr val="tx1"/>
                </a:solidFill>
                <a:latin typeface="Gabriola" panose="04040605051002020D02" charset="0"/>
              </a:rPr>
              <a:t>In  score  class   it  has  used  parameterised  constructor,destructor  </a:t>
            </a:r>
            <a:endParaRPr lang="en-US" sz="2800" b="1">
              <a:solidFill>
                <a:schemeClr val="tx1"/>
              </a:solidFill>
              <a:latin typeface="Gabriola" panose="04040605051002020D02" charset="0"/>
            </a:endParaRPr>
          </a:p>
          <a:p>
            <a:pPr lvl="0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800" b="1">
                <a:solidFill>
                  <a:schemeClr val="tx1"/>
                </a:solidFill>
                <a:latin typeface="Gabriola" panose="04040605051002020D02" charset="0"/>
              </a:rPr>
              <a:t>and  also  used  Dynamic  Memory  Alloaction  here .</a:t>
            </a:r>
            <a:endParaRPr lang="en-US" sz="2800" b="1">
              <a:solidFill>
                <a:schemeClr val="tx1"/>
              </a:solidFill>
              <a:latin typeface="Gabriola" panose="04040605051002020D0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/>
              <a:t>	</a:t>
            </a:r>
            <a:r>
              <a:rPr lang="en-US" b="1"/>
              <a:t> Project Discription</a:t>
            </a:r>
            <a:endParaRPr 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1073150" y="1481455"/>
            <a:ext cx="10509250" cy="4485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  <a:latin typeface="Gabriola" panose="04040605051002020D02" charset="0"/>
              </a:rPr>
              <a:t># Dynamic memory allocation :</a:t>
            </a:r>
            <a:r>
              <a:rPr lang="en-US" sz="2800" b="1">
                <a:solidFill>
                  <a:schemeClr val="accent4"/>
                </a:solidFill>
                <a:latin typeface="Gabriola" panose="04040605051002020D02" charset="0"/>
              </a:rPr>
              <a:t>  In  Learn/practice  sector  there  used  dynamic  memory  allocation  in  matrix  .</a:t>
            </a:r>
            <a:endParaRPr lang="en-US" sz="2800" b="1">
              <a:solidFill>
                <a:schemeClr val="accent4"/>
              </a:solidFill>
              <a:latin typeface="Gabriola" panose="04040605051002020D02" charset="0"/>
            </a:endParaRPr>
          </a:p>
          <a:p>
            <a:endParaRPr lang="en-US" sz="2800" b="1">
              <a:solidFill>
                <a:schemeClr val="accent4"/>
              </a:solidFill>
              <a:latin typeface="Gabriola" panose="04040605051002020D02" charset="0"/>
            </a:endParaRPr>
          </a:p>
          <a:p>
            <a:pPr lvl="0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800" b="1">
                <a:solidFill>
                  <a:srgbClr val="FF0000"/>
                </a:solidFill>
                <a:latin typeface="Gabriola" panose="04040605051002020D02" charset="0"/>
              </a:rPr>
              <a:t># Operator Overloading  </a:t>
            </a:r>
            <a:r>
              <a:rPr lang="en-US" sz="2800" b="1">
                <a:solidFill>
                  <a:srgbClr val="FF0000"/>
                </a:solidFill>
                <a:latin typeface="Gabriola" panose="04040605051002020D02" charset="0"/>
                <a:sym typeface="+mn-ea"/>
              </a:rPr>
              <a:t>:</a:t>
            </a:r>
            <a:r>
              <a:rPr lang="en-US" sz="2800" b="1">
                <a:solidFill>
                  <a:schemeClr val="accent4"/>
                </a:solidFill>
                <a:latin typeface="Gabriola" panose="04040605051002020D02" charset="0"/>
                <a:sym typeface="+mn-ea"/>
              </a:rPr>
              <a:t>  </a:t>
            </a:r>
            <a:r>
              <a:rPr lang="en-US" sz="2800" b="1">
                <a:solidFill>
                  <a:schemeClr val="accent4"/>
                </a:solidFill>
                <a:latin typeface="Gabriola" panose="04040605051002020D02" charset="0"/>
              </a:rPr>
              <a:t> In Math  practice  section  there  used  several  type  of  operator  overloading .</a:t>
            </a:r>
            <a:endParaRPr lang="en-US" sz="2800" b="1">
              <a:solidFill>
                <a:schemeClr val="accent4"/>
              </a:solidFill>
              <a:latin typeface="Gabriola" panose="04040605051002020D02" charset="0"/>
            </a:endParaRPr>
          </a:p>
          <a:p>
            <a:pPr lvl="0" indent="0" algn="l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2800" b="1">
              <a:solidFill>
                <a:schemeClr val="accent4"/>
              </a:solidFill>
              <a:latin typeface="Gabriola" panose="04040605051002020D02" charset="0"/>
            </a:endParaRPr>
          </a:p>
          <a:p>
            <a:pPr lvl="0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800" b="1">
                <a:solidFill>
                  <a:srgbClr val="FF0000"/>
                </a:solidFill>
                <a:latin typeface="Gabriola" panose="04040605051002020D02" charset="0"/>
              </a:rPr>
              <a:t># getline()  after  cin:  </a:t>
            </a:r>
            <a:r>
              <a:rPr lang="en-US" sz="2800" b="1">
                <a:solidFill>
                  <a:schemeClr val="tx1"/>
                </a:solidFill>
                <a:latin typeface="Gabriola" panose="04040605051002020D02" charset="0"/>
              </a:rPr>
              <a:t>After  finishing  the  game   players  are  required  to  submit </a:t>
            </a:r>
            <a:endParaRPr lang="en-US" sz="2800" b="1">
              <a:solidFill>
                <a:schemeClr val="tx1"/>
              </a:solidFill>
              <a:latin typeface="Gabriola" panose="04040605051002020D02" charset="0"/>
            </a:endParaRPr>
          </a:p>
          <a:p>
            <a:pPr lvl="0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800" b="1">
                <a:solidFill>
                  <a:schemeClr val="tx1"/>
                </a:solidFill>
                <a:latin typeface="Gabriola" panose="04040605051002020D02" charset="0"/>
              </a:rPr>
              <a:t>Results  statistics  is  saved  to  form  a  ranking  table  so  that  everyone  can  evaluate  their  position  and  progress . Leaderboard  can  help  to  be  more  competitive . </a:t>
            </a:r>
            <a:endParaRPr lang="en-US" sz="2800" b="1">
              <a:solidFill>
                <a:schemeClr val="tx1"/>
              </a:solidFill>
              <a:latin typeface="Gabriola" panose="04040605051002020D0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/>
              <a:t>	</a:t>
            </a:r>
            <a:r>
              <a:rPr lang="en-US" b="1"/>
              <a:t> Project Discription</a:t>
            </a:r>
            <a:endParaRPr 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1073150" y="1481455"/>
            <a:ext cx="10509250" cy="3968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  <a:latin typeface="Gabriola" panose="04040605051002020D02" charset="0"/>
              </a:rPr>
              <a:t># Template :</a:t>
            </a:r>
            <a:r>
              <a:rPr lang="en-US" sz="2800" b="1">
                <a:solidFill>
                  <a:schemeClr val="accent4"/>
                </a:solidFill>
                <a:latin typeface="Gabriola" panose="04040605051002020D02" charset="0"/>
              </a:rPr>
              <a:t>  Initially  there  are  normally  two topics - English  and  Mathematics.</a:t>
            </a:r>
            <a:endParaRPr lang="en-US" sz="2800" b="1">
              <a:solidFill>
                <a:schemeClr val="accent4"/>
              </a:solidFill>
              <a:latin typeface="Gabriola" panose="04040605051002020D02" charset="0"/>
            </a:endParaRPr>
          </a:p>
          <a:p>
            <a:r>
              <a:rPr lang="en-US" sz="2800" b="1">
                <a:solidFill>
                  <a:schemeClr val="accent4"/>
                </a:solidFill>
                <a:latin typeface="Gabriola" panose="04040605051002020D02" charset="0"/>
              </a:rPr>
              <a:t>Each  of  these  contains  three  level  of  difficulty . </a:t>
            </a:r>
            <a:endParaRPr lang="en-US" sz="2800" b="1">
              <a:solidFill>
                <a:schemeClr val="accent4"/>
              </a:solidFill>
              <a:latin typeface="Gabriola" panose="04040605051002020D02" charset="0"/>
            </a:endParaRPr>
          </a:p>
          <a:p>
            <a:endParaRPr lang="en-US" sz="2800" b="1">
              <a:solidFill>
                <a:schemeClr val="accent4"/>
              </a:solidFill>
              <a:latin typeface="Gabriola" panose="04040605051002020D02" charset="0"/>
            </a:endParaRPr>
          </a:p>
          <a:p>
            <a:pPr lvl="0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800" b="1">
                <a:solidFill>
                  <a:srgbClr val="FF0000"/>
                </a:solidFill>
                <a:latin typeface="Gabriola" panose="04040605051002020D02" charset="0"/>
              </a:rPr>
              <a:t># STL  </a:t>
            </a:r>
            <a:r>
              <a:rPr lang="en-US" sz="2800" b="1">
                <a:solidFill>
                  <a:srgbClr val="FF0000"/>
                </a:solidFill>
                <a:latin typeface="Gabriola" panose="04040605051002020D02" charset="0"/>
                <a:sym typeface="+mn-ea"/>
              </a:rPr>
              <a:t>:</a:t>
            </a:r>
            <a:r>
              <a:rPr lang="en-US" sz="2800" b="1">
                <a:solidFill>
                  <a:schemeClr val="accent4"/>
                </a:solidFill>
                <a:latin typeface="Gabriola" panose="04040605051002020D02" charset="0"/>
                <a:sym typeface="+mn-ea"/>
              </a:rPr>
              <a:t>  </a:t>
            </a:r>
            <a:r>
              <a:rPr lang="en-US" sz="2800" b="1">
                <a:solidFill>
                  <a:schemeClr val="accent4"/>
                </a:solidFill>
                <a:latin typeface="Gabriola" panose="04040605051002020D02" charset="0"/>
              </a:rPr>
              <a:t> It has  used   priority  queue  to  bulid  up  leaderboard  sorted .</a:t>
            </a:r>
            <a:endParaRPr lang="en-US" sz="2800" b="1">
              <a:solidFill>
                <a:schemeClr val="accent4"/>
              </a:solidFill>
              <a:latin typeface="Gabriola" panose="04040605051002020D02" charset="0"/>
            </a:endParaRPr>
          </a:p>
          <a:p>
            <a:pPr lvl="0" indent="0" algn="l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2800" b="1">
              <a:solidFill>
                <a:schemeClr val="accent4"/>
              </a:solidFill>
              <a:latin typeface="Gabriola" panose="04040605051002020D02" charset="0"/>
            </a:endParaRPr>
          </a:p>
          <a:p>
            <a:pPr lvl="0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800" b="1">
                <a:solidFill>
                  <a:srgbClr val="FF0000"/>
                </a:solidFill>
                <a:latin typeface="Gabriola" panose="04040605051002020D02" charset="0"/>
              </a:rPr>
              <a:t># Functor &amp; Lambda  Function :  </a:t>
            </a:r>
            <a:r>
              <a:rPr lang="en-US" sz="2800" b="1">
                <a:solidFill>
                  <a:schemeClr val="tx1"/>
                </a:solidFill>
                <a:latin typeface="Gabriola" panose="04040605051002020D02" charset="0"/>
              </a:rPr>
              <a:t>After  finishing  the  game   players  are  required  to  submit </a:t>
            </a:r>
            <a:endParaRPr lang="en-US" sz="2800" b="1">
              <a:solidFill>
                <a:schemeClr val="tx1"/>
              </a:solidFill>
              <a:latin typeface="Gabriola" panose="04040605051002020D02" charset="0"/>
            </a:endParaRPr>
          </a:p>
          <a:p>
            <a:pPr lvl="0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800" b="1">
                <a:solidFill>
                  <a:schemeClr val="tx1"/>
                </a:solidFill>
                <a:latin typeface="Gabriola" panose="04040605051002020D02" charset="0"/>
              </a:rPr>
              <a:t>Results  statistics  is  saved  to  form  a  ranking  table  so  that  everyone  can  evaluate  their  position  and  progress . Leaderboard  can  help  to  be  more  competitive . </a:t>
            </a:r>
            <a:endParaRPr lang="en-US" sz="2800" b="1">
              <a:solidFill>
                <a:schemeClr val="tx1"/>
              </a:solidFill>
              <a:latin typeface="Gabriola" panose="04040605051002020D0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3709</Words>
  <Application>WPS Presentation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Gabriola</vt:lpstr>
      <vt:lpstr>Microsoft YaHei</vt:lpstr>
      <vt:lpstr>Arial Unicode MS</vt:lpstr>
      <vt:lpstr>Calibri</vt:lpstr>
      <vt:lpstr>Communications and Dialogues</vt:lpstr>
      <vt:lpstr>THE QUIZZY</vt:lpstr>
      <vt:lpstr>PowerPoint 演示文稿</vt:lpstr>
      <vt:lpstr>	 Project Principles</vt:lpstr>
      <vt:lpstr>	 Project Principles</vt:lpstr>
      <vt:lpstr>	 Objectives</vt:lpstr>
      <vt:lpstr>	 Project Discription</vt:lpstr>
      <vt:lpstr>	 Project Discription</vt:lpstr>
      <vt:lpstr>	 Project Discription</vt:lpstr>
      <vt:lpstr>	 Project Discription</vt:lpstr>
      <vt:lpstr>	 Project Discription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QUIZZY</dc:title>
  <dc:creator>Nazmus Shakib Riad</dc:creator>
  <cp:lastModifiedBy>Nazmus Shakib Riad</cp:lastModifiedBy>
  <cp:revision>6</cp:revision>
  <dcterms:created xsi:type="dcterms:W3CDTF">2018-06-23T07:27:00Z</dcterms:created>
  <dcterms:modified xsi:type="dcterms:W3CDTF">2018-10-04T11:25:13Z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