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N</a:t>
            </a:r>
            <a:r>
              <a:rPr altLang="en-GB" dirty="0" sz="2400" lang="en-US"/>
              <a:t>.</a:t>
            </a:r>
            <a:r>
              <a:rPr altLang="en-GB" dirty="0" sz="2400" lang="en-US"/>
              <a:t>S</a:t>
            </a:r>
            <a:r>
              <a:rPr altLang="en-GB" dirty="0" sz="2400" lang="en-US"/>
              <a:t>r</a:t>
            </a:r>
            <a:r>
              <a:rPr altLang="en-GB" dirty="0" sz="2400" lang="en-US"/>
              <a:t>i</a:t>
            </a:r>
            <a:r>
              <a:rPr altLang="en-GB" dirty="0" sz="2400" lang="en-US"/>
              <a:t>r</a:t>
            </a:r>
            <a:r>
              <a:rPr altLang="en-GB" dirty="0" sz="2400" lang="en-US"/>
              <a:t>a</a:t>
            </a:r>
            <a:r>
              <a:rPr altLang="en-GB" dirty="0" sz="2400" lang="en-US"/>
              <a:t>m</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4</a:t>
            </a:r>
            <a:r>
              <a:rPr altLang="en-GB" dirty="0" sz="2400" lang="en-US"/>
              <a:t>6</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003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2024-09-10T07:29:27Z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f57cb82b3957459ca8eedcf61884630b</vt:lpwstr>
  </property>
</Properties>
</file>