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69" r:id="rId3"/>
    <p:sldId id="257" r:id="rId4"/>
    <p:sldId id="258" r:id="rId5"/>
    <p:sldId id="271" r:id="rId6"/>
    <p:sldId id="272" r:id="rId7"/>
    <p:sldId id="284" r:id="rId8"/>
    <p:sldId id="279" r:id="rId9"/>
    <p:sldId id="267" r:id="rId10"/>
    <p:sldId id="266" r:id="rId11"/>
    <p:sldId id="260" r:id="rId12"/>
    <p:sldId id="268" r:id="rId13"/>
    <p:sldId id="270" r:id="rId14"/>
    <p:sldId id="273" r:id="rId15"/>
    <p:sldId id="276" r:id="rId16"/>
    <p:sldId id="278" r:id="rId17"/>
    <p:sldId id="280" r:id="rId18"/>
    <p:sldId id="275" r:id="rId19"/>
    <p:sldId id="261" r:id="rId20"/>
    <p:sldId id="263" r:id="rId21"/>
    <p:sldId id="262" r:id="rId22"/>
    <p:sldId id="282"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9AC828-CC0A-4EB5-A502-8E3B46756128}" v="99" dt="2021-05-10T01:08:26.148"/>
    <p1510:client id="{52B0C69F-3045-0000-B73E-EE40C7D66852}" v="17" dt="2021-05-11T00:48:33.943"/>
    <p1510:client id="{5309ADC7-57F0-F9CD-BA70-95A6BE7520C1}" v="5426" dt="2021-05-11T04:06:47.119"/>
    <p1510:client id="{6DB2C69F-E067-0000-B73E-EEAD2F215BAD}" v="36" dt="2021-05-11T01:16:19.133"/>
    <p1510:client id="{D1AD88D7-7E29-C8F4-34EE-2FD7EE65046B}" v="3504" dt="2021-05-10T23:47:57.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Zherui" userId="S::zheruil@smu.edu::5c1e8ae6-9211-4572-bf19-8380d5bccbc8" providerId="AD" clId="Web-{D1AD88D7-7E29-C8F4-34EE-2FD7EE65046B}"/>
    <pc:docChg chg="addSld delSld modSld sldOrd">
      <pc:chgData name="Lin, Zherui" userId="S::zheruil@smu.edu::5c1e8ae6-9211-4572-bf19-8380d5bccbc8" providerId="AD" clId="Web-{D1AD88D7-7E29-C8F4-34EE-2FD7EE65046B}" dt="2021-05-10T23:47:57.890" v="1748"/>
      <pc:docMkLst>
        <pc:docMk/>
      </pc:docMkLst>
      <pc:sldChg chg="modSp">
        <pc:chgData name="Lin, Zherui" userId="S::zheruil@smu.edu::5c1e8ae6-9211-4572-bf19-8380d5bccbc8" providerId="AD" clId="Web-{D1AD88D7-7E29-C8F4-34EE-2FD7EE65046B}" dt="2021-05-10T21:28:13.038" v="1450" actId="20577"/>
        <pc:sldMkLst>
          <pc:docMk/>
          <pc:sldMk cId="975630208" sldId="258"/>
        </pc:sldMkLst>
        <pc:spChg chg="mod">
          <ac:chgData name="Lin, Zherui" userId="S::zheruil@smu.edu::5c1e8ae6-9211-4572-bf19-8380d5bccbc8" providerId="AD" clId="Web-{D1AD88D7-7E29-C8F4-34EE-2FD7EE65046B}" dt="2021-05-10T21:28:13.038" v="1450" actId="20577"/>
          <ac:spMkLst>
            <pc:docMk/>
            <pc:sldMk cId="975630208" sldId="258"/>
            <ac:spMk id="3" creationId="{B9C65BAC-3DB8-4C24-8179-B5623CB10D20}"/>
          </ac:spMkLst>
        </pc:spChg>
      </pc:sldChg>
      <pc:sldChg chg="addSp delSp modSp mod setBg">
        <pc:chgData name="Lin, Zherui" userId="S::zheruil@smu.edu::5c1e8ae6-9211-4572-bf19-8380d5bccbc8" providerId="AD" clId="Web-{D1AD88D7-7E29-C8F4-34EE-2FD7EE65046B}" dt="2021-05-10T20:35:39.764" v="922"/>
        <pc:sldMkLst>
          <pc:docMk/>
          <pc:sldMk cId="3152133423" sldId="260"/>
        </pc:sldMkLst>
        <pc:spChg chg="mod">
          <ac:chgData name="Lin, Zherui" userId="S::zheruil@smu.edu::5c1e8ae6-9211-4572-bf19-8380d5bccbc8" providerId="AD" clId="Web-{D1AD88D7-7E29-C8F4-34EE-2FD7EE65046B}" dt="2021-05-10T20:35:39.764" v="922"/>
          <ac:spMkLst>
            <pc:docMk/>
            <pc:sldMk cId="3152133423" sldId="260"/>
            <ac:spMk id="2" creationId="{DE567927-294F-485D-B5F4-767F164D4251}"/>
          </ac:spMkLst>
        </pc:spChg>
        <pc:spChg chg="del">
          <ac:chgData name="Lin, Zherui" userId="S::zheruil@smu.edu::5c1e8ae6-9211-4572-bf19-8380d5bccbc8" providerId="AD" clId="Web-{D1AD88D7-7E29-C8F4-34EE-2FD7EE65046B}" dt="2021-05-10T20:35:29.357" v="918"/>
          <ac:spMkLst>
            <pc:docMk/>
            <pc:sldMk cId="3152133423" sldId="260"/>
            <ac:spMk id="3" creationId="{0D744A82-EA67-42A7-83D8-9EF27CB88D6D}"/>
          </ac:spMkLst>
        </pc:spChg>
        <pc:spChg chg="add del">
          <ac:chgData name="Lin, Zherui" userId="S::zheruil@smu.edu::5c1e8ae6-9211-4572-bf19-8380d5bccbc8" providerId="AD" clId="Web-{D1AD88D7-7E29-C8F4-34EE-2FD7EE65046B}" dt="2021-05-10T20:35:39.764" v="922"/>
          <ac:spMkLst>
            <pc:docMk/>
            <pc:sldMk cId="3152133423" sldId="260"/>
            <ac:spMk id="11" creationId="{A4AC5506-6312-4701-8D3C-40187889A947}"/>
          </ac:spMkLst>
        </pc:spChg>
        <pc:spChg chg="add del">
          <ac:chgData name="Lin, Zherui" userId="S::zheruil@smu.edu::5c1e8ae6-9211-4572-bf19-8380d5bccbc8" providerId="AD" clId="Web-{D1AD88D7-7E29-C8F4-34EE-2FD7EE65046B}" dt="2021-05-10T20:35:39.748" v="921"/>
          <ac:spMkLst>
            <pc:docMk/>
            <pc:sldMk cId="3152133423" sldId="260"/>
            <ac:spMk id="15" creationId="{2619E69B-2005-42F8-8465-1B5816979409}"/>
          </ac:spMkLst>
        </pc:spChg>
        <pc:spChg chg="add del">
          <ac:chgData name="Lin, Zherui" userId="S::zheruil@smu.edu::5c1e8ae6-9211-4572-bf19-8380d5bccbc8" providerId="AD" clId="Web-{D1AD88D7-7E29-C8F4-34EE-2FD7EE65046B}" dt="2021-05-10T20:35:39.748" v="921"/>
          <ac:spMkLst>
            <pc:docMk/>
            <pc:sldMk cId="3152133423" sldId="260"/>
            <ac:spMk id="18" creationId="{FF9B822F-893E-44C8-963C-64F50ACECBB2}"/>
          </ac:spMkLst>
        </pc:spChg>
        <pc:spChg chg="add del">
          <ac:chgData name="Lin, Zherui" userId="S::zheruil@smu.edu::5c1e8ae6-9211-4572-bf19-8380d5bccbc8" providerId="AD" clId="Web-{D1AD88D7-7E29-C8F4-34EE-2FD7EE65046B}" dt="2021-05-10T20:35:39.748" v="921"/>
          <ac:spMkLst>
            <pc:docMk/>
            <pc:sldMk cId="3152133423" sldId="260"/>
            <ac:spMk id="20" creationId="{EBF87945-A001-489F-9D9B-7D9435F0B9CA}"/>
          </ac:spMkLst>
        </pc:spChg>
        <pc:picChg chg="mod">
          <ac:chgData name="Lin, Zherui" userId="S::zheruil@smu.edu::5c1e8ae6-9211-4572-bf19-8380d5bccbc8" providerId="AD" clId="Web-{D1AD88D7-7E29-C8F4-34EE-2FD7EE65046B}" dt="2021-05-10T20:35:39.764" v="922"/>
          <ac:picMkLst>
            <pc:docMk/>
            <pc:sldMk cId="3152133423" sldId="260"/>
            <ac:picMk id="6" creationId="{B0A19911-99DD-4DCD-9E2A-53033E97DFC9}"/>
          </ac:picMkLst>
        </pc:picChg>
      </pc:sldChg>
      <pc:sldChg chg="modSp">
        <pc:chgData name="Lin, Zherui" userId="S::zheruil@smu.edu::5c1e8ae6-9211-4572-bf19-8380d5bccbc8" providerId="AD" clId="Web-{D1AD88D7-7E29-C8F4-34EE-2FD7EE65046B}" dt="2021-05-10T20:38:27.597" v="936" actId="20577"/>
        <pc:sldMkLst>
          <pc:docMk/>
          <pc:sldMk cId="2944615534" sldId="266"/>
        </pc:sldMkLst>
        <pc:spChg chg="mod">
          <ac:chgData name="Lin, Zherui" userId="S::zheruil@smu.edu::5c1e8ae6-9211-4572-bf19-8380d5bccbc8" providerId="AD" clId="Web-{D1AD88D7-7E29-C8F4-34EE-2FD7EE65046B}" dt="2021-05-10T20:38:27.597" v="936" actId="20577"/>
          <ac:spMkLst>
            <pc:docMk/>
            <pc:sldMk cId="2944615534" sldId="266"/>
            <ac:spMk id="3" creationId="{43D6CF7E-1DEC-47CD-A38D-BF6ED58DA7D2}"/>
          </ac:spMkLst>
        </pc:spChg>
      </pc:sldChg>
      <pc:sldChg chg="modSp new">
        <pc:chgData name="Lin, Zherui" userId="S::zheruil@smu.edu::5c1e8ae6-9211-4572-bf19-8380d5bccbc8" providerId="AD" clId="Web-{D1AD88D7-7E29-C8F4-34EE-2FD7EE65046B}" dt="2021-05-10T20:36:21.718" v="926" actId="20577"/>
        <pc:sldMkLst>
          <pc:docMk/>
          <pc:sldMk cId="152696840" sldId="268"/>
        </pc:sldMkLst>
        <pc:spChg chg="mod">
          <ac:chgData name="Lin, Zherui" userId="S::zheruil@smu.edu::5c1e8ae6-9211-4572-bf19-8380d5bccbc8" providerId="AD" clId="Web-{D1AD88D7-7E29-C8F4-34EE-2FD7EE65046B}" dt="2021-05-10T20:03:08.907" v="338" actId="20577"/>
          <ac:spMkLst>
            <pc:docMk/>
            <pc:sldMk cId="152696840" sldId="268"/>
            <ac:spMk id="2" creationId="{EEF8803D-3F30-4E39-9F13-FD3DEE6A2730}"/>
          </ac:spMkLst>
        </pc:spChg>
        <pc:spChg chg="mod">
          <ac:chgData name="Lin, Zherui" userId="S::zheruil@smu.edu::5c1e8ae6-9211-4572-bf19-8380d5bccbc8" providerId="AD" clId="Web-{D1AD88D7-7E29-C8F4-34EE-2FD7EE65046B}" dt="2021-05-10T20:36:21.718" v="926" actId="20577"/>
          <ac:spMkLst>
            <pc:docMk/>
            <pc:sldMk cId="152696840" sldId="268"/>
            <ac:spMk id="3" creationId="{AF89DEF2-0060-4B4E-B0FF-01CAEC58EC0D}"/>
          </ac:spMkLst>
        </pc:spChg>
      </pc:sldChg>
      <pc:sldChg chg="modSp new">
        <pc:chgData name="Lin, Zherui" userId="S::zheruil@smu.edu::5c1e8ae6-9211-4572-bf19-8380d5bccbc8" providerId="AD" clId="Web-{D1AD88D7-7E29-C8F4-34EE-2FD7EE65046B}" dt="2021-05-10T20:12:45.769" v="510" actId="20577"/>
        <pc:sldMkLst>
          <pc:docMk/>
          <pc:sldMk cId="821049095" sldId="270"/>
        </pc:sldMkLst>
        <pc:spChg chg="mod">
          <ac:chgData name="Lin, Zherui" userId="S::zheruil@smu.edu::5c1e8ae6-9211-4572-bf19-8380d5bccbc8" providerId="AD" clId="Web-{D1AD88D7-7E29-C8F4-34EE-2FD7EE65046B}" dt="2021-05-10T20:06:01.928" v="389" actId="20577"/>
          <ac:spMkLst>
            <pc:docMk/>
            <pc:sldMk cId="821049095" sldId="270"/>
            <ac:spMk id="2" creationId="{9B83C908-5D1A-455E-BC6C-D58543A480BD}"/>
          </ac:spMkLst>
        </pc:spChg>
        <pc:spChg chg="mod">
          <ac:chgData name="Lin, Zherui" userId="S::zheruil@smu.edu::5c1e8ae6-9211-4572-bf19-8380d5bccbc8" providerId="AD" clId="Web-{D1AD88D7-7E29-C8F4-34EE-2FD7EE65046B}" dt="2021-05-10T20:12:45.769" v="510" actId="20577"/>
          <ac:spMkLst>
            <pc:docMk/>
            <pc:sldMk cId="821049095" sldId="270"/>
            <ac:spMk id="3" creationId="{D484FD5D-BF57-49DE-A0EB-22D8905702BC}"/>
          </ac:spMkLst>
        </pc:spChg>
      </pc:sldChg>
      <pc:sldChg chg="modSp">
        <pc:chgData name="Lin, Zherui" userId="S::zheruil@smu.edu::5c1e8ae6-9211-4572-bf19-8380d5bccbc8" providerId="AD" clId="Web-{D1AD88D7-7E29-C8F4-34EE-2FD7EE65046B}" dt="2021-05-10T21:33:49.612" v="1609" actId="20577"/>
        <pc:sldMkLst>
          <pc:docMk/>
          <pc:sldMk cId="858225964" sldId="271"/>
        </pc:sldMkLst>
        <pc:spChg chg="mod">
          <ac:chgData name="Lin, Zherui" userId="S::zheruil@smu.edu::5c1e8ae6-9211-4572-bf19-8380d5bccbc8" providerId="AD" clId="Web-{D1AD88D7-7E29-C8F4-34EE-2FD7EE65046B}" dt="2021-05-10T21:33:49.612" v="1609" actId="20577"/>
          <ac:spMkLst>
            <pc:docMk/>
            <pc:sldMk cId="858225964" sldId="271"/>
            <ac:spMk id="3" creationId="{69AF61BA-44E7-415C-99A5-7F4398028582}"/>
          </ac:spMkLst>
        </pc:spChg>
      </pc:sldChg>
      <pc:sldChg chg="addSp delSp modSp new mod setBg">
        <pc:chgData name="Lin, Zherui" userId="S::zheruil@smu.edu::5c1e8ae6-9211-4572-bf19-8380d5bccbc8" providerId="AD" clId="Web-{D1AD88D7-7E29-C8F4-34EE-2FD7EE65046B}" dt="2021-05-10T23:47:54.530" v="1747" actId="20577"/>
        <pc:sldMkLst>
          <pc:docMk/>
          <pc:sldMk cId="3680597815" sldId="273"/>
        </pc:sldMkLst>
        <pc:spChg chg="mod">
          <ac:chgData name="Lin, Zherui" userId="S::zheruil@smu.edu::5c1e8ae6-9211-4572-bf19-8380d5bccbc8" providerId="AD" clId="Web-{D1AD88D7-7E29-C8F4-34EE-2FD7EE65046B}" dt="2021-05-10T20:22:46.490" v="784"/>
          <ac:spMkLst>
            <pc:docMk/>
            <pc:sldMk cId="3680597815" sldId="273"/>
            <ac:spMk id="2" creationId="{F8E41D9B-9BA2-4CE1-A709-EE96AC0854FE}"/>
          </ac:spMkLst>
        </pc:spChg>
        <pc:spChg chg="mod">
          <ac:chgData name="Lin, Zherui" userId="S::zheruil@smu.edu::5c1e8ae6-9211-4572-bf19-8380d5bccbc8" providerId="AD" clId="Web-{D1AD88D7-7E29-C8F4-34EE-2FD7EE65046B}" dt="2021-05-10T23:47:54.530" v="1747" actId="20577"/>
          <ac:spMkLst>
            <pc:docMk/>
            <pc:sldMk cId="3680597815" sldId="273"/>
            <ac:spMk id="3" creationId="{13B2E25F-4A46-4657-85AA-4E167E3904F4}"/>
          </ac:spMkLst>
        </pc:spChg>
        <pc:spChg chg="add">
          <ac:chgData name="Lin, Zherui" userId="S::zheruil@smu.edu::5c1e8ae6-9211-4572-bf19-8380d5bccbc8" providerId="AD" clId="Web-{D1AD88D7-7E29-C8F4-34EE-2FD7EE65046B}" dt="2021-05-10T20:22:46.490" v="784"/>
          <ac:spMkLst>
            <pc:docMk/>
            <pc:sldMk cId="3680597815" sldId="273"/>
            <ac:spMk id="9" creationId="{2B566528-1B12-4246-9431-5C2D7D081168}"/>
          </ac:spMkLst>
        </pc:spChg>
        <pc:grpChg chg="add">
          <ac:chgData name="Lin, Zherui" userId="S::zheruil@smu.edu::5c1e8ae6-9211-4572-bf19-8380d5bccbc8" providerId="AD" clId="Web-{D1AD88D7-7E29-C8F4-34EE-2FD7EE65046B}" dt="2021-05-10T20:22:46.490" v="784"/>
          <ac:grpSpMkLst>
            <pc:docMk/>
            <pc:sldMk cId="3680597815" sldId="273"/>
            <ac:grpSpMk id="11" creationId="{828A5161-06F1-46CF-8AD7-844680A59E13}"/>
          </ac:grpSpMkLst>
        </pc:grpChg>
        <pc:grpChg chg="add">
          <ac:chgData name="Lin, Zherui" userId="S::zheruil@smu.edu::5c1e8ae6-9211-4572-bf19-8380d5bccbc8" providerId="AD" clId="Web-{D1AD88D7-7E29-C8F4-34EE-2FD7EE65046B}" dt="2021-05-10T20:22:46.490" v="784"/>
          <ac:grpSpMkLst>
            <pc:docMk/>
            <pc:sldMk cId="3680597815" sldId="273"/>
            <ac:grpSpMk id="15" creationId="{5995D10D-E9C9-47DB-AE7E-801FEF38F5C9}"/>
          </ac:grpSpMkLst>
        </pc:grpChg>
        <pc:picChg chg="add del mod">
          <ac:chgData name="Lin, Zherui" userId="S::zheruil@smu.edu::5c1e8ae6-9211-4572-bf19-8380d5bccbc8" providerId="AD" clId="Web-{D1AD88D7-7E29-C8F4-34EE-2FD7EE65046B}" dt="2021-05-10T20:26:56.763" v="849"/>
          <ac:picMkLst>
            <pc:docMk/>
            <pc:sldMk cId="3680597815" sldId="273"/>
            <ac:picMk id="4" creationId="{0BA89883-6144-41CF-978F-BB0907277D4A}"/>
          </ac:picMkLst>
        </pc:picChg>
        <pc:picChg chg="add mod">
          <ac:chgData name="Lin, Zherui" userId="S::zheruil@smu.edu::5c1e8ae6-9211-4572-bf19-8380d5bccbc8" providerId="AD" clId="Web-{D1AD88D7-7E29-C8F4-34EE-2FD7EE65046B}" dt="2021-05-10T20:27:21.686" v="857" actId="1076"/>
          <ac:picMkLst>
            <pc:docMk/>
            <pc:sldMk cId="3680597815" sldId="273"/>
            <ac:picMk id="5" creationId="{DF54C245-870F-43EA-A20B-75324225977D}"/>
          </ac:picMkLst>
        </pc:picChg>
      </pc:sldChg>
      <pc:sldChg chg="modSp new del">
        <pc:chgData name="Lin, Zherui" userId="S::zheruil@smu.edu::5c1e8ae6-9211-4572-bf19-8380d5bccbc8" providerId="AD" clId="Web-{D1AD88D7-7E29-C8F4-34EE-2FD7EE65046B}" dt="2021-05-10T20:32:51.837" v="917"/>
        <pc:sldMkLst>
          <pc:docMk/>
          <pc:sldMk cId="4123076308" sldId="274"/>
        </pc:sldMkLst>
        <pc:spChg chg="mod">
          <ac:chgData name="Lin, Zherui" userId="S::zheruil@smu.edu::5c1e8ae6-9211-4572-bf19-8380d5bccbc8" providerId="AD" clId="Web-{D1AD88D7-7E29-C8F4-34EE-2FD7EE65046B}" dt="2021-05-10T20:28:08.891" v="878" actId="20577"/>
          <ac:spMkLst>
            <pc:docMk/>
            <pc:sldMk cId="4123076308" sldId="274"/>
            <ac:spMk id="2" creationId="{EB3A0FFE-9F71-4AD3-89F8-0FD505D1F717}"/>
          </ac:spMkLst>
        </pc:spChg>
        <pc:spChg chg="mod">
          <ac:chgData name="Lin, Zherui" userId="S::zheruil@smu.edu::5c1e8ae6-9211-4572-bf19-8380d5bccbc8" providerId="AD" clId="Web-{D1AD88D7-7E29-C8F4-34EE-2FD7EE65046B}" dt="2021-05-10T20:29:58.316" v="916" actId="20577"/>
          <ac:spMkLst>
            <pc:docMk/>
            <pc:sldMk cId="4123076308" sldId="274"/>
            <ac:spMk id="3" creationId="{7A76AFCB-2908-4174-8AC4-DB6DB32F6254}"/>
          </ac:spMkLst>
        </pc:spChg>
      </pc:sldChg>
      <pc:sldChg chg="modSp new">
        <pc:chgData name="Lin, Zherui" userId="S::zheruil@smu.edu::5c1e8ae6-9211-4572-bf19-8380d5bccbc8" providerId="AD" clId="Web-{D1AD88D7-7E29-C8F4-34EE-2FD7EE65046B}" dt="2021-05-10T21:09:13.610" v="1332" actId="20577"/>
        <pc:sldMkLst>
          <pc:docMk/>
          <pc:sldMk cId="911004827" sldId="276"/>
        </pc:sldMkLst>
        <pc:spChg chg="mod">
          <ac:chgData name="Lin, Zherui" userId="S::zheruil@smu.edu::5c1e8ae6-9211-4572-bf19-8380d5bccbc8" providerId="AD" clId="Web-{D1AD88D7-7E29-C8F4-34EE-2FD7EE65046B}" dt="2021-05-10T20:45:50.595" v="1085" actId="20577"/>
          <ac:spMkLst>
            <pc:docMk/>
            <pc:sldMk cId="911004827" sldId="276"/>
            <ac:spMk id="2" creationId="{A4207EA9-C420-410D-B47B-8D54799B9B05}"/>
          </ac:spMkLst>
        </pc:spChg>
        <pc:spChg chg="mod">
          <ac:chgData name="Lin, Zherui" userId="S::zheruil@smu.edu::5c1e8ae6-9211-4572-bf19-8380d5bccbc8" providerId="AD" clId="Web-{D1AD88D7-7E29-C8F4-34EE-2FD7EE65046B}" dt="2021-05-10T21:09:13.610" v="1332" actId="20577"/>
          <ac:spMkLst>
            <pc:docMk/>
            <pc:sldMk cId="911004827" sldId="276"/>
            <ac:spMk id="3" creationId="{10A8DC34-9C14-411D-91B7-2C0D6BDA65C2}"/>
          </ac:spMkLst>
        </pc:spChg>
      </pc:sldChg>
      <pc:sldChg chg="modSp ord">
        <pc:chgData name="Lin, Zherui" userId="S::zheruil@smu.edu::5c1e8ae6-9211-4572-bf19-8380d5bccbc8" providerId="AD" clId="Web-{D1AD88D7-7E29-C8F4-34EE-2FD7EE65046B}" dt="2021-05-10T22:27:36.516" v="1730" actId="20577"/>
        <pc:sldMkLst>
          <pc:docMk/>
          <pc:sldMk cId="2897585486" sldId="278"/>
        </pc:sldMkLst>
        <pc:spChg chg="mod">
          <ac:chgData name="Lin, Zherui" userId="S::zheruil@smu.edu::5c1e8ae6-9211-4572-bf19-8380d5bccbc8" providerId="AD" clId="Web-{D1AD88D7-7E29-C8F4-34EE-2FD7EE65046B}" dt="2021-05-10T22:27:36.516" v="1730" actId="20577"/>
          <ac:spMkLst>
            <pc:docMk/>
            <pc:sldMk cId="2897585486" sldId="278"/>
            <ac:spMk id="3" creationId="{6CD8EB25-7C5F-49AF-B7EC-5331967462CC}"/>
          </ac:spMkLst>
        </pc:spChg>
      </pc:sldChg>
      <pc:sldChg chg="modSp new del ord">
        <pc:chgData name="Lin, Zherui" userId="S::zheruil@smu.edu::5c1e8ae6-9211-4572-bf19-8380d5bccbc8" providerId="AD" clId="Web-{D1AD88D7-7E29-C8F4-34EE-2FD7EE65046B}" dt="2021-05-10T23:47:57.890" v="1748"/>
        <pc:sldMkLst>
          <pc:docMk/>
          <pc:sldMk cId="2979927183" sldId="283"/>
        </pc:sldMkLst>
        <pc:spChg chg="mod">
          <ac:chgData name="Lin, Zherui" userId="S::zheruil@smu.edu::5c1e8ae6-9211-4572-bf19-8380d5bccbc8" providerId="AD" clId="Web-{D1AD88D7-7E29-C8F4-34EE-2FD7EE65046B}" dt="2021-05-10T22:04:04.172" v="1663" actId="20577"/>
          <ac:spMkLst>
            <pc:docMk/>
            <pc:sldMk cId="2979927183" sldId="283"/>
            <ac:spMk id="2" creationId="{7EA0ABA8-1808-44CB-9236-AEEBF7BDB3AF}"/>
          </ac:spMkLst>
        </pc:spChg>
        <pc:spChg chg="mod">
          <ac:chgData name="Lin, Zherui" userId="S::zheruil@smu.edu::5c1e8ae6-9211-4572-bf19-8380d5bccbc8" providerId="AD" clId="Web-{D1AD88D7-7E29-C8F4-34EE-2FD7EE65046B}" dt="2021-05-10T23:43:42.477" v="1731" actId="20577"/>
          <ac:spMkLst>
            <pc:docMk/>
            <pc:sldMk cId="2979927183" sldId="283"/>
            <ac:spMk id="3" creationId="{465DE69D-BB3A-44F2-A740-B269214CCE3C}"/>
          </ac:spMkLst>
        </pc:spChg>
      </pc:sldChg>
    </pc:docChg>
  </pc:docChgLst>
  <pc:docChgLst>
    <pc:chgData name="Lin, Zherui" userId="S::zheruil@smu.edu::5c1e8ae6-9211-4572-bf19-8380d5bccbc8" providerId="AD" clId="Web-{6DB2C69F-E067-0000-B73E-EEAD2F215BAD}"/>
    <pc:docChg chg="modSld">
      <pc:chgData name="Lin, Zherui" userId="S::zheruil@smu.edu::5c1e8ae6-9211-4572-bf19-8380d5bccbc8" providerId="AD" clId="Web-{6DB2C69F-E067-0000-B73E-EEAD2F215BAD}" dt="2021-05-11T01:16:19.133" v="28" actId="20577"/>
      <pc:docMkLst>
        <pc:docMk/>
      </pc:docMkLst>
      <pc:sldChg chg="addSp delSp modSp mod setBg">
        <pc:chgData name="Lin, Zherui" userId="S::zheruil@smu.edu::5c1e8ae6-9211-4572-bf19-8380d5bccbc8" providerId="AD" clId="Web-{6DB2C69F-E067-0000-B73E-EEAD2F215BAD}" dt="2021-05-11T01:13:57.145" v="25"/>
        <pc:sldMkLst>
          <pc:docMk/>
          <pc:sldMk cId="152696840" sldId="268"/>
        </pc:sldMkLst>
        <pc:spChg chg="mod">
          <ac:chgData name="Lin, Zherui" userId="S::zheruil@smu.edu::5c1e8ae6-9211-4572-bf19-8380d5bccbc8" providerId="AD" clId="Web-{6DB2C69F-E067-0000-B73E-EEAD2F215BAD}" dt="2021-05-11T01:13:57.145" v="25"/>
          <ac:spMkLst>
            <pc:docMk/>
            <pc:sldMk cId="152696840" sldId="268"/>
            <ac:spMk id="2" creationId="{EEF8803D-3F30-4E39-9F13-FD3DEE6A2730}"/>
          </ac:spMkLst>
        </pc:spChg>
        <pc:spChg chg="add del mod">
          <ac:chgData name="Lin, Zherui" userId="S::zheruil@smu.edu::5c1e8ae6-9211-4572-bf19-8380d5bccbc8" providerId="AD" clId="Web-{6DB2C69F-E067-0000-B73E-EEAD2F215BAD}" dt="2021-05-11T01:13:57.145" v="25"/>
          <ac:spMkLst>
            <pc:docMk/>
            <pc:sldMk cId="152696840" sldId="268"/>
            <ac:spMk id="3" creationId="{AF89DEF2-0060-4B4E-B0FF-01CAEC58EC0D}"/>
          </ac:spMkLst>
        </pc:spChg>
        <pc:spChg chg="add del">
          <ac:chgData name="Lin, Zherui" userId="S::zheruil@smu.edu::5c1e8ae6-9211-4572-bf19-8380d5bccbc8" providerId="AD" clId="Web-{6DB2C69F-E067-0000-B73E-EEAD2F215BAD}" dt="2021-05-11T01:13:57.145" v="25"/>
          <ac:spMkLst>
            <pc:docMk/>
            <pc:sldMk cId="152696840" sldId="268"/>
            <ac:spMk id="8" creationId="{C8643778-7F6C-4E8D-84D1-D5CDB9928191}"/>
          </ac:spMkLst>
        </pc:spChg>
        <pc:spChg chg="add del">
          <ac:chgData name="Lin, Zherui" userId="S::zheruil@smu.edu::5c1e8ae6-9211-4572-bf19-8380d5bccbc8" providerId="AD" clId="Web-{6DB2C69F-E067-0000-B73E-EEAD2F215BAD}" dt="2021-05-11T01:13:57.145" v="25"/>
          <ac:spMkLst>
            <pc:docMk/>
            <pc:sldMk cId="152696840" sldId="268"/>
            <ac:spMk id="10" creationId="{1D22F88D-6907-48AF-B024-346E855E0D96}"/>
          </ac:spMkLst>
        </pc:spChg>
        <pc:spChg chg="add">
          <ac:chgData name="Lin, Zherui" userId="S::zheruil@smu.edu::5c1e8ae6-9211-4572-bf19-8380d5bccbc8" providerId="AD" clId="Web-{6DB2C69F-E067-0000-B73E-EEAD2F215BAD}" dt="2021-05-11T01:13:57.145" v="25"/>
          <ac:spMkLst>
            <pc:docMk/>
            <pc:sldMk cId="152696840" sldId="268"/>
            <ac:spMk id="21" creationId="{E03BF673-8C68-4092-BF1B-53C57EFEC21F}"/>
          </ac:spMkLst>
        </pc:spChg>
        <pc:spChg chg="add">
          <ac:chgData name="Lin, Zherui" userId="S::zheruil@smu.edu::5c1e8ae6-9211-4572-bf19-8380d5bccbc8" providerId="AD" clId="Web-{6DB2C69F-E067-0000-B73E-EEAD2F215BAD}" dt="2021-05-11T01:13:57.145" v="25"/>
          <ac:spMkLst>
            <pc:docMk/>
            <pc:sldMk cId="152696840" sldId="268"/>
            <ac:spMk id="22" creationId="{B1BDB70B-F0E6-4867-818F-C582494FB6D6}"/>
          </ac:spMkLst>
        </pc:spChg>
        <pc:spChg chg="add del">
          <ac:chgData name="Lin, Zherui" userId="S::zheruil@smu.edu::5c1e8ae6-9211-4572-bf19-8380d5bccbc8" providerId="AD" clId="Web-{6DB2C69F-E067-0000-B73E-EEAD2F215BAD}" dt="2021-05-11T01:13:57.145" v="24"/>
          <ac:spMkLst>
            <pc:docMk/>
            <pc:sldMk cId="152696840" sldId="268"/>
            <ac:spMk id="23" creationId="{C8643778-7F6C-4E8D-84D1-D5CDB9928191}"/>
          </ac:spMkLst>
        </pc:spChg>
        <pc:spChg chg="add del">
          <ac:chgData name="Lin, Zherui" userId="S::zheruil@smu.edu::5c1e8ae6-9211-4572-bf19-8380d5bccbc8" providerId="AD" clId="Web-{6DB2C69F-E067-0000-B73E-EEAD2F215BAD}" dt="2021-05-11T01:13:57.145" v="24"/>
          <ac:spMkLst>
            <pc:docMk/>
            <pc:sldMk cId="152696840" sldId="268"/>
            <ac:spMk id="25" creationId="{1D22F88D-6907-48AF-B024-346E855E0D96}"/>
          </ac:spMkLst>
        </pc:spChg>
        <pc:grpChg chg="add del">
          <ac:chgData name="Lin, Zherui" userId="S::zheruil@smu.edu::5c1e8ae6-9211-4572-bf19-8380d5bccbc8" providerId="AD" clId="Web-{6DB2C69F-E067-0000-B73E-EEAD2F215BAD}" dt="2021-05-11T01:13:57.145" v="25"/>
          <ac:grpSpMkLst>
            <pc:docMk/>
            <pc:sldMk cId="152696840" sldId="268"/>
            <ac:grpSpMk id="12" creationId="{F3842748-48B5-4DD0-A06A-A31C74024A99}"/>
          </ac:grpSpMkLst>
        </pc:grpChg>
        <pc:grpChg chg="add">
          <ac:chgData name="Lin, Zherui" userId="S::zheruil@smu.edu::5c1e8ae6-9211-4572-bf19-8380d5bccbc8" providerId="AD" clId="Web-{6DB2C69F-E067-0000-B73E-EEAD2F215BAD}" dt="2021-05-11T01:13:57.145" v="25"/>
          <ac:grpSpMkLst>
            <pc:docMk/>
            <pc:sldMk cId="152696840" sldId="268"/>
            <ac:grpSpMk id="24" creationId="{1E52C707-F508-47B5-8864-8CC3EE0F030B}"/>
          </ac:grpSpMkLst>
        </pc:grpChg>
        <pc:grpChg chg="add del">
          <ac:chgData name="Lin, Zherui" userId="S::zheruil@smu.edu::5c1e8ae6-9211-4572-bf19-8380d5bccbc8" providerId="AD" clId="Web-{6DB2C69F-E067-0000-B73E-EEAD2F215BAD}" dt="2021-05-11T01:13:57.145" v="24"/>
          <ac:grpSpMkLst>
            <pc:docMk/>
            <pc:sldMk cId="152696840" sldId="268"/>
            <ac:grpSpMk id="27" creationId="{F3842748-48B5-4DD0-A06A-A31C74024A99}"/>
          </ac:grpSpMkLst>
        </pc:grpChg>
        <pc:graphicFrameChg chg="add del">
          <ac:chgData name="Lin, Zherui" userId="S::zheruil@smu.edu::5c1e8ae6-9211-4572-bf19-8380d5bccbc8" providerId="AD" clId="Web-{6DB2C69F-E067-0000-B73E-EEAD2F215BAD}" dt="2021-05-11T01:13:48.973" v="22"/>
          <ac:graphicFrameMkLst>
            <pc:docMk/>
            <pc:sldMk cId="152696840" sldId="268"/>
            <ac:graphicFrameMk id="20" creationId="{EA46F97E-9B43-4491-819B-315EC71AB0CA}"/>
          </ac:graphicFrameMkLst>
        </pc:graphicFrameChg>
      </pc:sldChg>
      <pc:sldChg chg="addSp delSp modSp">
        <pc:chgData name="Lin, Zherui" userId="S::zheruil@smu.edu::5c1e8ae6-9211-4572-bf19-8380d5bccbc8" providerId="AD" clId="Web-{6DB2C69F-E067-0000-B73E-EEAD2F215BAD}" dt="2021-05-11T01:14:09.395" v="26"/>
        <pc:sldMkLst>
          <pc:docMk/>
          <pc:sldMk cId="821049095" sldId="270"/>
        </pc:sldMkLst>
        <pc:spChg chg="mod">
          <ac:chgData name="Lin, Zherui" userId="S::zheruil@smu.edu::5c1e8ae6-9211-4572-bf19-8380d5bccbc8" providerId="AD" clId="Web-{6DB2C69F-E067-0000-B73E-EEAD2F215BAD}" dt="2021-05-11T01:14:09.395" v="26"/>
          <ac:spMkLst>
            <pc:docMk/>
            <pc:sldMk cId="821049095" sldId="270"/>
            <ac:spMk id="2" creationId="{9B83C908-5D1A-455E-BC6C-D58543A480BD}"/>
          </ac:spMkLst>
        </pc:spChg>
        <pc:spChg chg="mod">
          <ac:chgData name="Lin, Zherui" userId="S::zheruil@smu.edu::5c1e8ae6-9211-4572-bf19-8380d5bccbc8" providerId="AD" clId="Web-{6DB2C69F-E067-0000-B73E-EEAD2F215BAD}" dt="2021-05-11T01:14:09.395" v="26"/>
          <ac:spMkLst>
            <pc:docMk/>
            <pc:sldMk cId="821049095" sldId="270"/>
            <ac:spMk id="3" creationId="{D484FD5D-BF57-49DE-A0EB-22D8905702BC}"/>
          </ac:spMkLst>
        </pc:spChg>
        <pc:spChg chg="del">
          <ac:chgData name="Lin, Zherui" userId="S::zheruil@smu.edu::5c1e8ae6-9211-4572-bf19-8380d5bccbc8" providerId="AD" clId="Web-{6DB2C69F-E067-0000-B73E-EEAD2F215BAD}" dt="2021-05-11T01:14:09.395" v="26"/>
          <ac:spMkLst>
            <pc:docMk/>
            <pc:sldMk cId="821049095" sldId="270"/>
            <ac:spMk id="8" creationId="{C8643778-7F6C-4E8D-84D1-D5CDB9928191}"/>
          </ac:spMkLst>
        </pc:spChg>
        <pc:spChg chg="del">
          <ac:chgData name="Lin, Zherui" userId="S::zheruil@smu.edu::5c1e8ae6-9211-4572-bf19-8380d5bccbc8" providerId="AD" clId="Web-{6DB2C69F-E067-0000-B73E-EEAD2F215BAD}" dt="2021-05-11T01:14:09.395" v="26"/>
          <ac:spMkLst>
            <pc:docMk/>
            <pc:sldMk cId="821049095" sldId="270"/>
            <ac:spMk id="10" creationId="{1D22F88D-6907-48AF-B024-346E855E0D96}"/>
          </ac:spMkLst>
        </pc:spChg>
        <pc:spChg chg="add">
          <ac:chgData name="Lin, Zherui" userId="S::zheruil@smu.edu::5c1e8ae6-9211-4572-bf19-8380d5bccbc8" providerId="AD" clId="Web-{6DB2C69F-E067-0000-B73E-EEAD2F215BAD}" dt="2021-05-11T01:14:09.395" v="26"/>
          <ac:spMkLst>
            <pc:docMk/>
            <pc:sldMk cId="821049095" sldId="270"/>
            <ac:spMk id="23" creationId="{E03BF673-8C68-4092-BF1B-53C57EFEC21F}"/>
          </ac:spMkLst>
        </pc:spChg>
        <pc:spChg chg="add">
          <ac:chgData name="Lin, Zherui" userId="S::zheruil@smu.edu::5c1e8ae6-9211-4572-bf19-8380d5bccbc8" providerId="AD" clId="Web-{6DB2C69F-E067-0000-B73E-EEAD2F215BAD}" dt="2021-05-11T01:14:09.395" v="26"/>
          <ac:spMkLst>
            <pc:docMk/>
            <pc:sldMk cId="821049095" sldId="270"/>
            <ac:spMk id="25" creationId="{B1BDB70B-F0E6-4867-818F-C582494FB6D6}"/>
          </ac:spMkLst>
        </pc:spChg>
        <pc:grpChg chg="del">
          <ac:chgData name="Lin, Zherui" userId="S::zheruil@smu.edu::5c1e8ae6-9211-4572-bf19-8380d5bccbc8" providerId="AD" clId="Web-{6DB2C69F-E067-0000-B73E-EEAD2F215BAD}" dt="2021-05-11T01:14:09.395" v="26"/>
          <ac:grpSpMkLst>
            <pc:docMk/>
            <pc:sldMk cId="821049095" sldId="270"/>
            <ac:grpSpMk id="12" creationId="{F3842748-48B5-4DD0-A06A-A31C74024A99}"/>
          </ac:grpSpMkLst>
        </pc:grpChg>
        <pc:grpChg chg="add">
          <ac:chgData name="Lin, Zherui" userId="S::zheruil@smu.edu::5c1e8ae6-9211-4572-bf19-8380d5bccbc8" providerId="AD" clId="Web-{6DB2C69F-E067-0000-B73E-EEAD2F215BAD}" dt="2021-05-11T01:14:09.395" v="26"/>
          <ac:grpSpMkLst>
            <pc:docMk/>
            <pc:sldMk cId="821049095" sldId="270"/>
            <ac:grpSpMk id="27" creationId="{1E52C707-F508-47B5-8864-8CC3EE0F030B}"/>
          </ac:grpSpMkLst>
        </pc:grpChg>
      </pc:sldChg>
      <pc:sldChg chg="addSp delSp modSp">
        <pc:chgData name="Lin, Zherui" userId="S::zheruil@smu.edu::5c1e8ae6-9211-4572-bf19-8380d5bccbc8" providerId="AD" clId="Web-{6DB2C69F-E067-0000-B73E-EEAD2F215BAD}" dt="2021-05-11T01:12:56.440" v="20" actId="14100"/>
        <pc:sldMkLst>
          <pc:docMk/>
          <pc:sldMk cId="3680597815" sldId="273"/>
        </pc:sldMkLst>
        <pc:spChg chg="mod">
          <ac:chgData name="Lin, Zherui" userId="S::zheruil@smu.edu::5c1e8ae6-9211-4572-bf19-8380d5bccbc8" providerId="AD" clId="Web-{6DB2C69F-E067-0000-B73E-EEAD2F215BAD}" dt="2021-05-11T01:12:56.440" v="20" actId="14100"/>
          <ac:spMkLst>
            <pc:docMk/>
            <pc:sldMk cId="3680597815" sldId="273"/>
            <ac:spMk id="2" creationId="{F8E41D9B-9BA2-4CE1-A709-EE96AC0854FE}"/>
          </ac:spMkLst>
        </pc:spChg>
        <pc:spChg chg="mod ord">
          <ac:chgData name="Lin, Zherui" userId="S::zheruil@smu.edu::5c1e8ae6-9211-4572-bf19-8380d5bccbc8" providerId="AD" clId="Web-{6DB2C69F-E067-0000-B73E-EEAD2F215BAD}" dt="2021-05-11T01:12:23.595" v="16"/>
          <ac:spMkLst>
            <pc:docMk/>
            <pc:sldMk cId="3680597815" sldId="273"/>
            <ac:spMk id="3" creationId="{13B2E25F-4A46-4657-85AA-4E167E3904F4}"/>
          </ac:spMkLst>
        </pc:spChg>
        <pc:spChg chg="add del">
          <ac:chgData name="Lin, Zherui" userId="S::zheruil@smu.edu::5c1e8ae6-9211-4572-bf19-8380d5bccbc8" providerId="AD" clId="Web-{6DB2C69F-E067-0000-B73E-EEAD2F215BAD}" dt="2021-05-11T01:12:23.595" v="16"/>
          <ac:spMkLst>
            <pc:docMk/>
            <pc:sldMk cId="3680597815" sldId="273"/>
            <ac:spMk id="21" creationId="{63A60C88-7443-4827-9241-5019758CB4F0}"/>
          </ac:spMkLst>
        </pc:spChg>
        <pc:grpChg chg="add del">
          <ac:chgData name="Lin, Zherui" userId="S::zheruil@smu.edu::5c1e8ae6-9211-4572-bf19-8380d5bccbc8" providerId="AD" clId="Web-{6DB2C69F-E067-0000-B73E-EEAD2F215BAD}" dt="2021-05-11T01:12:23.595" v="16"/>
          <ac:grpSpMkLst>
            <pc:docMk/>
            <pc:sldMk cId="3680597815" sldId="273"/>
            <ac:grpSpMk id="8" creationId="{DF8D5C46-63E5-40C5-A208-4B2189FA1032}"/>
          </ac:grpSpMkLst>
        </pc:grpChg>
        <pc:picChg chg="mod ord">
          <ac:chgData name="Lin, Zherui" userId="S::zheruil@smu.edu::5c1e8ae6-9211-4572-bf19-8380d5bccbc8" providerId="AD" clId="Web-{6DB2C69F-E067-0000-B73E-EEAD2F215BAD}" dt="2021-05-11T01:12:23.595" v="16"/>
          <ac:picMkLst>
            <pc:docMk/>
            <pc:sldMk cId="3680597815" sldId="273"/>
            <ac:picMk id="5" creationId="{DF54C245-870F-43EA-A20B-75324225977D}"/>
          </ac:picMkLst>
        </pc:picChg>
      </pc:sldChg>
      <pc:sldChg chg="modSp">
        <pc:chgData name="Lin, Zherui" userId="S::zheruil@smu.edu::5c1e8ae6-9211-4572-bf19-8380d5bccbc8" providerId="AD" clId="Web-{6DB2C69F-E067-0000-B73E-EEAD2F215BAD}" dt="2021-05-11T01:16:19.133" v="28" actId="20577"/>
        <pc:sldMkLst>
          <pc:docMk/>
          <pc:sldMk cId="911004827" sldId="276"/>
        </pc:sldMkLst>
        <pc:spChg chg="mod">
          <ac:chgData name="Lin, Zherui" userId="S::zheruil@smu.edu::5c1e8ae6-9211-4572-bf19-8380d5bccbc8" providerId="AD" clId="Web-{6DB2C69F-E067-0000-B73E-EEAD2F215BAD}" dt="2021-05-11T01:16:19.133" v="28" actId="20577"/>
          <ac:spMkLst>
            <pc:docMk/>
            <pc:sldMk cId="911004827" sldId="276"/>
            <ac:spMk id="3" creationId="{10A8DC34-9C14-411D-91B7-2C0D6BDA65C2}"/>
          </ac:spMkLst>
        </pc:spChg>
      </pc:sldChg>
    </pc:docChg>
  </pc:docChgLst>
  <pc:docChgLst>
    <pc:chgData name="Srirama, Nathan" userId="S::nsrirama@smu.edu::28e22d36-5666-4cce-b5f4-b41195e08dc6" providerId="AD" clId="Web-{5309ADC7-57F0-F9CD-BA70-95A6BE7520C1}"/>
    <pc:docChg chg="addSld delSld modSld sldOrd addMainMaster delMainMaster">
      <pc:chgData name="Srirama, Nathan" userId="S::nsrirama@smu.edu::28e22d36-5666-4cce-b5f4-b41195e08dc6" providerId="AD" clId="Web-{5309ADC7-57F0-F9CD-BA70-95A6BE7520C1}" dt="2021-05-11T04:06:47.119" v="3039" actId="20577"/>
      <pc:docMkLst>
        <pc:docMk/>
      </pc:docMkLst>
      <pc:sldChg chg="modSp mod modClrScheme chgLayout">
        <pc:chgData name="Srirama, Nathan" userId="S::nsrirama@smu.edu::28e22d36-5666-4cce-b5f4-b41195e08dc6" providerId="AD" clId="Web-{5309ADC7-57F0-F9CD-BA70-95A6BE7520C1}" dt="2021-05-11T00:44:56.830" v="2966"/>
        <pc:sldMkLst>
          <pc:docMk/>
          <pc:sldMk cId="109857222" sldId="256"/>
        </pc:sldMkLst>
        <pc:spChg chg="mod ord">
          <ac:chgData name="Srirama, Nathan" userId="S::nsrirama@smu.edu::28e22d36-5666-4cce-b5f4-b41195e08dc6" providerId="AD" clId="Web-{5309ADC7-57F0-F9CD-BA70-95A6BE7520C1}" dt="2021-05-11T00:44:56.830" v="2966"/>
          <ac:spMkLst>
            <pc:docMk/>
            <pc:sldMk cId="109857222" sldId="256"/>
            <ac:spMk id="2" creationId="{00000000-0000-0000-0000-000000000000}"/>
          </ac:spMkLst>
        </pc:spChg>
        <pc:spChg chg="mod ord">
          <ac:chgData name="Srirama, Nathan" userId="S::nsrirama@smu.edu::28e22d36-5666-4cce-b5f4-b41195e08dc6" providerId="AD" clId="Web-{5309ADC7-57F0-F9CD-BA70-95A6BE7520C1}" dt="2021-05-11T00:44:56.830" v="2966"/>
          <ac:spMkLst>
            <pc:docMk/>
            <pc:sldMk cId="109857222" sldId="256"/>
            <ac:spMk id="3" creationId="{00000000-0000-0000-0000-000000000000}"/>
          </ac:spMkLst>
        </pc:spChg>
      </pc:sldChg>
      <pc:sldChg chg="addSp modSp mod modClrScheme chgLayout">
        <pc:chgData name="Srirama, Nathan" userId="S::nsrirama@smu.edu::28e22d36-5666-4cce-b5f4-b41195e08dc6" providerId="AD" clId="Web-{5309ADC7-57F0-F9CD-BA70-95A6BE7520C1}" dt="2021-05-11T00:45:33.565" v="2971" actId="1076"/>
        <pc:sldMkLst>
          <pc:docMk/>
          <pc:sldMk cId="1863905742" sldId="257"/>
        </pc:sldMkLst>
        <pc:spChg chg="mod ord">
          <ac:chgData name="Srirama, Nathan" userId="S::nsrirama@smu.edu::28e22d36-5666-4cce-b5f4-b41195e08dc6" providerId="AD" clId="Web-{5309ADC7-57F0-F9CD-BA70-95A6BE7520C1}" dt="2021-05-11T00:44:56.830" v="2966"/>
          <ac:spMkLst>
            <pc:docMk/>
            <pc:sldMk cId="1863905742" sldId="257"/>
            <ac:spMk id="2" creationId="{EF693910-860F-4723-AAC8-6BE9684C32A2}"/>
          </ac:spMkLst>
        </pc:spChg>
        <pc:spChg chg="mod ord">
          <ac:chgData name="Srirama, Nathan" userId="S::nsrirama@smu.edu::28e22d36-5666-4cce-b5f4-b41195e08dc6" providerId="AD" clId="Web-{5309ADC7-57F0-F9CD-BA70-95A6BE7520C1}" dt="2021-05-11T00:44:56.830" v="2966"/>
          <ac:spMkLst>
            <pc:docMk/>
            <pc:sldMk cId="1863905742" sldId="257"/>
            <ac:spMk id="3" creationId="{0D6E8F31-2301-464C-B9B5-95EC7B3E9CE9}"/>
          </ac:spMkLst>
        </pc:spChg>
        <pc:spChg chg="add mod">
          <ac:chgData name="Srirama, Nathan" userId="S::nsrirama@smu.edu::28e22d36-5666-4cce-b5f4-b41195e08dc6" providerId="AD" clId="Web-{5309ADC7-57F0-F9CD-BA70-95A6BE7520C1}" dt="2021-05-11T00:45:33.565" v="2971" actId="1076"/>
          <ac:spMkLst>
            <pc:docMk/>
            <pc:sldMk cId="1863905742" sldId="257"/>
            <ac:spMk id="4" creationId="{1531D7C2-89E8-43BE-A261-42E02A7D0AEC}"/>
          </ac:spMkLst>
        </pc:spChg>
      </pc:sldChg>
      <pc:sldChg chg="modSp mod modClrScheme chgLayout">
        <pc:chgData name="Srirama, Nathan" userId="S::nsrirama@smu.edu::28e22d36-5666-4cce-b5f4-b41195e08dc6" providerId="AD" clId="Web-{5309ADC7-57F0-F9CD-BA70-95A6BE7520C1}" dt="2021-05-11T00:44:56.830" v="2966"/>
        <pc:sldMkLst>
          <pc:docMk/>
          <pc:sldMk cId="975630208" sldId="258"/>
        </pc:sldMkLst>
        <pc:spChg chg="mod ord">
          <ac:chgData name="Srirama, Nathan" userId="S::nsrirama@smu.edu::28e22d36-5666-4cce-b5f4-b41195e08dc6" providerId="AD" clId="Web-{5309ADC7-57F0-F9CD-BA70-95A6BE7520C1}" dt="2021-05-11T00:44:56.830" v="2966"/>
          <ac:spMkLst>
            <pc:docMk/>
            <pc:sldMk cId="975630208" sldId="258"/>
            <ac:spMk id="2" creationId="{6F767272-95D3-44AE-B691-9C63B360C2AD}"/>
          </ac:spMkLst>
        </pc:spChg>
        <pc:spChg chg="mod ord">
          <ac:chgData name="Srirama, Nathan" userId="S::nsrirama@smu.edu::28e22d36-5666-4cce-b5f4-b41195e08dc6" providerId="AD" clId="Web-{5309ADC7-57F0-F9CD-BA70-95A6BE7520C1}" dt="2021-05-11T00:44:56.830" v="2966"/>
          <ac:spMkLst>
            <pc:docMk/>
            <pc:sldMk cId="975630208" sldId="258"/>
            <ac:spMk id="3" creationId="{B9C65BAC-3DB8-4C24-8179-B5623CB10D20}"/>
          </ac:spMkLst>
        </pc:spChg>
      </pc:sldChg>
      <pc:sldChg chg="del ord">
        <pc:chgData name="Srirama, Nathan" userId="S::nsrirama@smu.edu::28e22d36-5666-4cce-b5f4-b41195e08dc6" providerId="AD" clId="Web-{5309ADC7-57F0-F9CD-BA70-95A6BE7520C1}" dt="2021-05-10T20:44:35.277" v="2350"/>
        <pc:sldMkLst>
          <pc:docMk/>
          <pc:sldMk cId="2699020868" sldId="259"/>
        </pc:sldMkLst>
      </pc:sldChg>
      <pc:sldChg chg="addSp delSp modSp mod ord modClrScheme chgLayout">
        <pc:chgData name="Srirama, Nathan" userId="S::nsrirama@smu.edu::28e22d36-5666-4cce-b5f4-b41195e08dc6" providerId="AD" clId="Web-{5309ADC7-57F0-F9CD-BA70-95A6BE7520C1}" dt="2021-05-11T00:44:56.830" v="2966"/>
        <pc:sldMkLst>
          <pc:docMk/>
          <pc:sldMk cId="3152133423" sldId="260"/>
        </pc:sldMkLst>
        <pc:spChg chg="mod ord">
          <ac:chgData name="Srirama, Nathan" userId="S::nsrirama@smu.edu::28e22d36-5666-4cce-b5f4-b41195e08dc6" providerId="AD" clId="Web-{5309ADC7-57F0-F9CD-BA70-95A6BE7520C1}" dt="2021-05-11T00:44:56.830" v="2966"/>
          <ac:spMkLst>
            <pc:docMk/>
            <pc:sldMk cId="3152133423" sldId="260"/>
            <ac:spMk id="2" creationId="{DE567927-294F-485D-B5F4-767F164D4251}"/>
          </ac:spMkLst>
        </pc:spChg>
        <pc:spChg chg="add del mod">
          <ac:chgData name="Srirama, Nathan" userId="S::nsrirama@smu.edu::28e22d36-5666-4cce-b5f4-b41195e08dc6" providerId="AD" clId="Web-{5309ADC7-57F0-F9CD-BA70-95A6BE7520C1}" dt="2021-05-10T19:22:33" v="65" actId="20577"/>
          <ac:spMkLst>
            <pc:docMk/>
            <pc:sldMk cId="3152133423" sldId="260"/>
            <ac:spMk id="3" creationId="{0D744A82-EA67-42A7-83D8-9EF27CB88D6D}"/>
          </ac:spMkLst>
        </pc:spChg>
        <pc:picChg chg="add del mod ord">
          <ac:chgData name="Srirama, Nathan" userId="S::nsrirama@smu.edu::28e22d36-5666-4cce-b5f4-b41195e08dc6" providerId="AD" clId="Web-{5309ADC7-57F0-F9CD-BA70-95A6BE7520C1}" dt="2021-05-10T18:09:31.264" v="52"/>
          <ac:picMkLst>
            <pc:docMk/>
            <pc:sldMk cId="3152133423" sldId="260"/>
            <ac:picMk id="4" creationId="{7DE6EB0A-1FDC-4899-AF8F-D4F21E1B945D}"/>
          </ac:picMkLst>
        </pc:picChg>
        <pc:picChg chg="add del mod ord">
          <ac:chgData name="Srirama, Nathan" userId="S::nsrirama@smu.edu::28e22d36-5666-4cce-b5f4-b41195e08dc6" providerId="AD" clId="Web-{5309ADC7-57F0-F9CD-BA70-95A6BE7520C1}" dt="2021-05-10T18:09:36.218" v="54"/>
          <ac:picMkLst>
            <pc:docMk/>
            <pc:sldMk cId="3152133423" sldId="260"/>
            <ac:picMk id="5" creationId="{06CB0CC6-6EA5-4378-86A6-71FC2698EAEA}"/>
          </ac:picMkLst>
        </pc:picChg>
        <pc:picChg chg="add mod ord">
          <ac:chgData name="Srirama, Nathan" userId="S::nsrirama@smu.edu::28e22d36-5666-4cce-b5f4-b41195e08dc6" providerId="AD" clId="Web-{5309ADC7-57F0-F9CD-BA70-95A6BE7520C1}" dt="2021-05-11T00:44:56.830" v="2966"/>
          <ac:picMkLst>
            <pc:docMk/>
            <pc:sldMk cId="3152133423" sldId="260"/>
            <ac:picMk id="6" creationId="{B0A19911-99DD-4DCD-9E2A-53033E97DFC9}"/>
          </ac:picMkLst>
        </pc:picChg>
      </pc:sldChg>
      <pc:sldChg chg="addSp modSp mod ord modClrScheme chgLayout">
        <pc:chgData name="Srirama, Nathan" userId="S::nsrirama@smu.edu::28e22d36-5666-4cce-b5f4-b41195e08dc6" providerId="AD" clId="Web-{5309ADC7-57F0-F9CD-BA70-95A6BE7520C1}" dt="2021-05-11T00:46:22.817" v="2975" actId="1076"/>
        <pc:sldMkLst>
          <pc:docMk/>
          <pc:sldMk cId="2653415001" sldId="261"/>
        </pc:sldMkLst>
        <pc:spChg chg="mod ord">
          <ac:chgData name="Srirama, Nathan" userId="S::nsrirama@smu.edu::28e22d36-5666-4cce-b5f4-b41195e08dc6" providerId="AD" clId="Web-{5309ADC7-57F0-F9CD-BA70-95A6BE7520C1}" dt="2021-05-11T00:44:56.830" v="2966"/>
          <ac:spMkLst>
            <pc:docMk/>
            <pc:sldMk cId="2653415001" sldId="261"/>
            <ac:spMk id="2" creationId="{75EFFCB2-FB73-4929-B082-551BC05AD677}"/>
          </ac:spMkLst>
        </pc:spChg>
        <pc:spChg chg="mod ord">
          <ac:chgData name="Srirama, Nathan" userId="S::nsrirama@smu.edu::28e22d36-5666-4cce-b5f4-b41195e08dc6" providerId="AD" clId="Web-{5309ADC7-57F0-F9CD-BA70-95A6BE7520C1}" dt="2021-05-11T00:44:56.830" v="2966"/>
          <ac:spMkLst>
            <pc:docMk/>
            <pc:sldMk cId="2653415001" sldId="261"/>
            <ac:spMk id="3" creationId="{47DAD7D5-F502-47CD-ABF0-F1AEE6EFB259}"/>
          </ac:spMkLst>
        </pc:spChg>
        <pc:picChg chg="add mod">
          <ac:chgData name="Srirama, Nathan" userId="S::nsrirama@smu.edu::28e22d36-5666-4cce-b5f4-b41195e08dc6" providerId="AD" clId="Web-{5309ADC7-57F0-F9CD-BA70-95A6BE7520C1}" dt="2021-05-11T00:46:22.817" v="2975" actId="1076"/>
          <ac:picMkLst>
            <pc:docMk/>
            <pc:sldMk cId="2653415001" sldId="261"/>
            <ac:picMk id="4" creationId="{06349266-084F-4005-A411-30D05BDFDCED}"/>
          </ac:picMkLst>
        </pc:picChg>
      </pc:sldChg>
      <pc:sldChg chg="addSp modSp mod ord modClrScheme chgLayout">
        <pc:chgData name="Srirama, Nathan" userId="S::nsrirama@smu.edu::28e22d36-5666-4cce-b5f4-b41195e08dc6" providerId="AD" clId="Web-{5309ADC7-57F0-F9CD-BA70-95A6BE7520C1}" dt="2021-05-11T00:46:38.301" v="2979" actId="1076"/>
        <pc:sldMkLst>
          <pc:docMk/>
          <pc:sldMk cId="1905207038" sldId="262"/>
        </pc:sldMkLst>
        <pc:spChg chg="mod ord">
          <ac:chgData name="Srirama, Nathan" userId="S::nsrirama@smu.edu::28e22d36-5666-4cce-b5f4-b41195e08dc6" providerId="AD" clId="Web-{5309ADC7-57F0-F9CD-BA70-95A6BE7520C1}" dt="2021-05-11T00:44:56.830" v="2966"/>
          <ac:spMkLst>
            <pc:docMk/>
            <pc:sldMk cId="1905207038" sldId="262"/>
            <ac:spMk id="2" creationId="{DA814AF7-D55D-45CD-9A1B-3ED02BE9D318}"/>
          </ac:spMkLst>
        </pc:spChg>
        <pc:spChg chg="mod ord">
          <ac:chgData name="Srirama, Nathan" userId="S::nsrirama@smu.edu::28e22d36-5666-4cce-b5f4-b41195e08dc6" providerId="AD" clId="Web-{5309ADC7-57F0-F9CD-BA70-95A6BE7520C1}" dt="2021-05-11T00:44:56.830" v="2966"/>
          <ac:spMkLst>
            <pc:docMk/>
            <pc:sldMk cId="1905207038" sldId="262"/>
            <ac:spMk id="3" creationId="{04742A6B-D364-43AF-8F30-7B61AAF3245B}"/>
          </ac:spMkLst>
        </pc:spChg>
        <pc:picChg chg="add mod">
          <ac:chgData name="Srirama, Nathan" userId="S::nsrirama@smu.edu::28e22d36-5666-4cce-b5f4-b41195e08dc6" providerId="AD" clId="Web-{5309ADC7-57F0-F9CD-BA70-95A6BE7520C1}" dt="2021-05-11T00:46:38.301" v="2979" actId="1076"/>
          <ac:picMkLst>
            <pc:docMk/>
            <pc:sldMk cId="1905207038" sldId="262"/>
            <ac:picMk id="4" creationId="{F7E79216-0182-480E-AC69-98B9D1FB5E97}"/>
          </ac:picMkLst>
        </pc:picChg>
      </pc:sldChg>
      <pc:sldChg chg="addSp modSp mod ord modClrScheme chgLayout">
        <pc:chgData name="Srirama, Nathan" userId="S::nsrirama@smu.edu::28e22d36-5666-4cce-b5f4-b41195e08dc6" providerId="AD" clId="Web-{5309ADC7-57F0-F9CD-BA70-95A6BE7520C1}" dt="2021-05-11T00:46:25.957" v="2976" actId="1076"/>
        <pc:sldMkLst>
          <pc:docMk/>
          <pc:sldMk cId="46753326" sldId="263"/>
        </pc:sldMkLst>
        <pc:spChg chg="mod ord">
          <ac:chgData name="Srirama, Nathan" userId="S::nsrirama@smu.edu::28e22d36-5666-4cce-b5f4-b41195e08dc6" providerId="AD" clId="Web-{5309ADC7-57F0-F9CD-BA70-95A6BE7520C1}" dt="2021-05-11T00:44:56.830" v="2966"/>
          <ac:spMkLst>
            <pc:docMk/>
            <pc:sldMk cId="46753326" sldId="263"/>
            <ac:spMk id="2" creationId="{61FCFC22-8442-4651-A898-92A36D53C30C}"/>
          </ac:spMkLst>
        </pc:spChg>
        <pc:spChg chg="mod ord">
          <ac:chgData name="Srirama, Nathan" userId="S::nsrirama@smu.edu::28e22d36-5666-4cce-b5f4-b41195e08dc6" providerId="AD" clId="Web-{5309ADC7-57F0-F9CD-BA70-95A6BE7520C1}" dt="2021-05-11T00:44:56.830" v="2966"/>
          <ac:spMkLst>
            <pc:docMk/>
            <pc:sldMk cId="46753326" sldId="263"/>
            <ac:spMk id="3" creationId="{6A0C7A15-2608-4B30-A449-802E90D82180}"/>
          </ac:spMkLst>
        </pc:spChg>
        <pc:picChg chg="add mod">
          <ac:chgData name="Srirama, Nathan" userId="S::nsrirama@smu.edu::28e22d36-5666-4cce-b5f4-b41195e08dc6" providerId="AD" clId="Web-{5309ADC7-57F0-F9CD-BA70-95A6BE7520C1}" dt="2021-05-11T00:46:25.957" v="2976" actId="1076"/>
          <ac:picMkLst>
            <pc:docMk/>
            <pc:sldMk cId="46753326" sldId="263"/>
            <ac:picMk id="5" creationId="{0538C6FE-9224-40A7-8562-7765839189C6}"/>
          </ac:picMkLst>
        </pc:picChg>
      </pc:sldChg>
      <pc:sldChg chg="modSp del">
        <pc:chgData name="Srirama, Nathan" userId="S::nsrirama@smu.edu::28e22d36-5666-4cce-b5f4-b41195e08dc6" providerId="AD" clId="Web-{5309ADC7-57F0-F9CD-BA70-95A6BE7520C1}" dt="2021-05-10T20:53:36.260" v="2754"/>
        <pc:sldMkLst>
          <pc:docMk/>
          <pc:sldMk cId="4080514383" sldId="264"/>
        </pc:sldMkLst>
        <pc:spChg chg="mod">
          <ac:chgData name="Srirama, Nathan" userId="S::nsrirama@smu.edu::28e22d36-5666-4cce-b5f4-b41195e08dc6" providerId="AD" clId="Web-{5309ADC7-57F0-F9CD-BA70-95A6BE7520C1}" dt="2021-05-10T20:34:21.589" v="1916" actId="20577"/>
          <ac:spMkLst>
            <pc:docMk/>
            <pc:sldMk cId="4080514383" sldId="264"/>
            <ac:spMk id="2" creationId="{F2DD8F55-F016-4DB3-8D5E-19DE235CE56A}"/>
          </ac:spMkLst>
        </pc:spChg>
      </pc:sldChg>
      <pc:sldChg chg="modSp new del">
        <pc:chgData name="Srirama, Nathan" userId="S::nsrirama@smu.edu::28e22d36-5666-4cce-b5f4-b41195e08dc6" providerId="AD" clId="Web-{5309ADC7-57F0-F9CD-BA70-95A6BE7520C1}" dt="2021-05-10T20:20:56.443" v="1328"/>
        <pc:sldMkLst>
          <pc:docMk/>
          <pc:sldMk cId="2008492539" sldId="265"/>
        </pc:sldMkLst>
        <pc:spChg chg="mod">
          <ac:chgData name="Srirama, Nathan" userId="S::nsrirama@smu.edu::28e22d36-5666-4cce-b5f4-b41195e08dc6" providerId="AD" clId="Web-{5309ADC7-57F0-F9CD-BA70-95A6BE7520C1}" dt="2021-05-10T18:05:46.916" v="3" actId="20577"/>
          <ac:spMkLst>
            <pc:docMk/>
            <pc:sldMk cId="2008492539" sldId="265"/>
            <ac:spMk id="2" creationId="{E88CFAA6-DAB0-45EF-B257-5F4F0AD256C3}"/>
          </ac:spMkLst>
        </pc:spChg>
      </pc:sldChg>
      <pc:sldChg chg="modSp new mod ord modClrScheme chgLayout modNotes">
        <pc:chgData name="Srirama, Nathan" userId="S::nsrirama@smu.edu::28e22d36-5666-4cce-b5f4-b41195e08dc6" providerId="AD" clId="Web-{5309ADC7-57F0-F9CD-BA70-95A6BE7520C1}" dt="2021-05-11T01:15:57.520" v="3031"/>
        <pc:sldMkLst>
          <pc:docMk/>
          <pc:sldMk cId="2944615534" sldId="266"/>
        </pc:sldMkLst>
        <pc:spChg chg="mod ord">
          <ac:chgData name="Srirama, Nathan" userId="S::nsrirama@smu.edu::28e22d36-5666-4cce-b5f4-b41195e08dc6" providerId="AD" clId="Web-{5309ADC7-57F0-F9CD-BA70-95A6BE7520C1}" dt="2021-05-11T00:44:56.830" v="2966"/>
          <ac:spMkLst>
            <pc:docMk/>
            <pc:sldMk cId="2944615534" sldId="266"/>
            <ac:spMk id="2" creationId="{F19B240B-ED90-48CC-BCF1-EE0E728DDC64}"/>
          </ac:spMkLst>
        </pc:spChg>
        <pc:spChg chg="mod ord">
          <ac:chgData name="Srirama, Nathan" userId="S::nsrirama@smu.edu::28e22d36-5666-4cce-b5f4-b41195e08dc6" providerId="AD" clId="Web-{5309ADC7-57F0-F9CD-BA70-95A6BE7520C1}" dt="2021-05-11T00:44:56.830" v="2966"/>
          <ac:spMkLst>
            <pc:docMk/>
            <pc:sldMk cId="2944615534" sldId="266"/>
            <ac:spMk id="3" creationId="{43D6CF7E-1DEC-47CD-A38D-BF6ED58DA7D2}"/>
          </ac:spMkLst>
        </pc:spChg>
      </pc:sldChg>
      <pc:sldChg chg="addSp modSp new mod ord modClrScheme chgLayout">
        <pc:chgData name="Srirama, Nathan" userId="S::nsrirama@smu.edu::28e22d36-5666-4cce-b5f4-b41195e08dc6" providerId="AD" clId="Web-{5309ADC7-57F0-F9CD-BA70-95A6BE7520C1}" dt="2021-05-11T00:44:56.830" v="2966"/>
        <pc:sldMkLst>
          <pc:docMk/>
          <pc:sldMk cId="1923474306" sldId="267"/>
        </pc:sldMkLst>
        <pc:spChg chg="mod ord">
          <ac:chgData name="Srirama, Nathan" userId="S::nsrirama@smu.edu::28e22d36-5666-4cce-b5f4-b41195e08dc6" providerId="AD" clId="Web-{5309ADC7-57F0-F9CD-BA70-95A6BE7520C1}" dt="2021-05-11T00:44:56.830" v="2966"/>
          <ac:spMkLst>
            <pc:docMk/>
            <pc:sldMk cId="1923474306" sldId="267"/>
            <ac:spMk id="2" creationId="{0F96610D-41C4-4BD1-9034-86F589E91570}"/>
          </ac:spMkLst>
        </pc:spChg>
        <pc:spChg chg="mod ord">
          <ac:chgData name="Srirama, Nathan" userId="S::nsrirama@smu.edu::28e22d36-5666-4cce-b5f4-b41195e08dc6" providerId="AD" clId="Web-{5309ADC7-57F0-F9CD-BA70-95A6BE7520C1}" dt="2021-05-11T00:44:56.830" v="2966"/>
          <ac:spMkLst>
            <pc:docMk/>
            <pc:sldMk cId="1923474306" sldId="267"/>
            <ac:spMk id="3" creationId="{B90EA290-0B99-4500-9F58-4726E7E6F674}"/>
          </ac:spMkLst>
        </pc:spChg>
        <pc:spChg chg="add mod">
          <ac:chgData name="Srirama, Nathan" userId="S::nsrirama@smu.edu::28e22d36-5666-4cce-b5f4-b41195e08dc6" providerId="AD" clId="Web-{5309ADC7-57F0-F9CD-BA70-95A6BE7520C1}" dt="2021-05-10T19:58:53.737" v="413" actId="1076"/>
          <ac:spMkLst>
            <pc:docMk/>
            <pc:sldMk cId="1923474306" sldId="267"/>
            <ac:spMk id="4" creationId="{6A1F5E38-2AE9-4051-8D06-F72DCE6677E7}"/>
          </ac:spMkLst>
        </pc:spChg>
      </pc:sldChg>
      <pc:sldChg chg="modSp mod modClrScheme chgLayout">
        <pc:chgData name="Srirama, Nathan" userId="S::nsrirama@smu.edu::28e22d36-5666-4cce-b5f4-b41195e08dc6" providerId="AD" clId="Web-{5309ADC7-57F0-F9CD-BA70-95A6BE7520C1}" dt="2021-05-11T00:44:56.830" v="2966"/>
        <pc:sldMkLst>
          <pc:docMk/>
          <pc:sldMk cId="152696840" sldId="268"/>
        </pc:sldMkLst>
        <pc:spChg chg="mod ord">
          <ac:chgData name="Srirama, Nathan" userId="S::nsrirama@smu.edu::28e22d36-5666-4cce-b5f4-b41195e08dc6" providerId="AD" clId="Web-{5309ADC7-57F0-F9CD-BA70-95A6BE7520C1}" dt="2021-05-11T00:44:56.830" v="2966"/>
          <ac:spMkLst>
            <pc:docMk/>
            <pc:sldMk cId="152696840" sldId="268"/>
            <ac:spMk id="2" creationId="{EEF8803D-3F30-4E39-9F13-FD3DEE6A2730}"/>
          </ac:spMkLst>
        </pc:spChg>
        <pc:spChg chg="mod ord">
          <ac:chgData name="Srirama, Nathan" userId="S::nsrirama@smu.edu::28e22d36-5666-4cce-b5f4-b41195e08dc6" providerId="AD" clId="Web-{5309ADC7-57F0-F9CD-BA70-95A6BE7520C1}" dt="2021-05-11T00:44:56.830" v="2966"/>
          <ac:spMkLst>
            <pc:docMk/>
            <pc:sldMk cId="152696840" sldId="268"/>
            <ac:spMk id="3" creationId="{AF89DEF2-0060-4B4E-B0FF-01CAEC58EC0D}"/>
          </ac:spMkLst>
        </pc:spChg>
      </pc:sldChg>
      <pc:sldChg chg="addSp delSp modSp new mod modClrScheme chgLayout modNotes">
        <pc:chgData name="Srirama, Nathan" userId="S::nsrirama@smu.edu::28e22d36-5666-4cce-b5f4-b41195e08dc6" providerId="AD" clId="Web-{5309ADC7-57F0-F9CD-BA70-95A6BE7520C1}" dt="2021-05-11T00:45:18.424" v="2968" actId="1076"/>
        <pc:sldMkLst>
          <pc:docMk/>
          <pc:sldMk cId="3560428778" sldId="269"/>
        </pc:sldMkLst>
        <pc:spChg chg="del">
          <ac:chgData name="Srirama, Nathan" userId="S::nsrirama@smu.edu::28e22d36-5666-4cce-b5f4-b41195e08dc6" providerId="AD" clId="Web-{5309ADC7-57F0-F9CD-BA70-95A6BE7520C1}" dt="2021-05-10T20:07:59.986" v="706"/>
          <ac:spMkLst>
            <pc:docMk/>
            <pc:sldMk cId="3560428778" sldId="269"/>
            <ac:spMk id="2" creationId="{41BD79B7-0591-41BA-A439-CA34E735D2D5}"/>
          </ac:spMkLst>
        </pc:spChg>
        <pc:spChg chg="mod ord">
          <ac:chgData name="Srirama, Nathan" userId="S::nsrirama@smu.edu::28e22d36-5666-4cce-b5f4-b41195e08dc6" providerId="AD" clId="Web-{5309ADC7-57F0-F9CD-BA70-95A6BE7520C1}" dt="2021-05-11T00:44:56.830" v="2966"/>
          <ac:spMkLst>
            <pc:docMk/>
            <pc:sldMk cId="3560428778" sldId="269"/>
            <ac:spMk id="3" creationId="{76BA07F1-1AB8-4687-A562-658CEF48FEDD}"/>
          </ac:spMkLst>
        </pc:spChg>
        <pc:spChg chg="add mod">
          <ac:chgData name="Srirama, Nathan" userId="S::nsrirama@smu.edu::28e22d36-5666-4cce-b5f4-b41195e08dc6" providerId="AD" clId="Web-{5309ADC7-57F0-F9CD-BA70-95A6BE7520C1}" dt="2021-05-11T00:45:18.424" v="2968" actId="1076"/>
          <ac:spMkLst>
            <pc:docMk/>
            <pc:sldMk cId="3560428778" sldId="269"/>
            <ac:spMk id="4" creationId="{91AF52DB-EAA0-4996-80F2-2BAFC5BB2979}"/>
          </ac:spMkLst>
        </pc:spChg>
      </pc:sldChg>
      <pc:sldChg chg="modSp mod modClrScheme chgLayout">
        <pc:chgData name="Srirama, Nathan" userId="S::nsrirama@smu.edu::28e22d36-5666-4cce-b5f4-b41195e08dc6" providerId="AD" clId="Web-{5309ADC7-57F0-F9CD-BA70-95A6BE7520C1}" dt="2021-05-11T01:37:27.461" v="3037" actId="20577"/>
        <pc:sldMkLst>
          <pc:docMk/>
          <pc:sldMk cId="821049095" sldId="270"/>
        </pc:sldMkLst>
        <pc:spChg chg="mod ord">
          <ac:chgData name="Srirama, Nathan" userId="S::nsrirama@smu.edu::28e22d36-5666-4cce-b5f4-b41195e08dc6" providerId="AD" clId="Web-{5309ADC7-57F0-F9CD-BA70-95A6BE7520C1}" dt="2021-05-11T00:44:56.830" v="2966"/>
          <ac:spMkLst>
            <pc:docMk/>
            <pc:sldMk cId="821049095" sldId="270"/>
            <ac:spMk id="2" creationId="{9B83C908-5D1A-455E-BC6C-D58543A480BD}"/>
          </ac:spMkLst>
        </pc:spChg>
        <pc:spChg chg="mod ord">
          <ac:chgData name="Srirama, Nathan" userId="S::nsrirama@smu.edu::28e22d36-5666-4cce-b5f4-b41195e08dc6" providerId="AD" clId="Web-{5309ADC7-57F0-F9CD-BA70-95A6BE7520C1}" dt="2021-05-11T01:37:27.461" v="3037" actId="20577"/>
          <ac:spMkLst>
            <pc:docMk/>
            <pc:sldMk cId="821049095" sldId="270"/>
            <ac:spMk id="3" creationId="{D484FD5D-BF57-49DE-A0EB-22D8905702BC}"/>
          </ac:spMkLst>
        </pc:spChg>
      </pc:sldChg>
      <pc:sldChg chg="modSp new mod modClrScheme chgLayout">
        <pc:chgData name="Srirama, Nathan" userId="S::nsrirama@smu.edu::28e22d36-5666-4cce-b5f4-b41195e08dc6" providerId="AD" clId="Web-{5309ADC7-57F0-F9CD-BA70-95A6BE7520C1}" dt="2021-05-11T01:11:33.670" v="3001" actId="20577"/>
        <pc:sldMkLst>
          <pc:docMk/>
          <pc:sldMk cId="858225964" sldId="271"/>
        </pc:sldMkLst>
        <pc:spChg chg="mod ord">
          <ac:chgData name="Srirama, Nathan" userId="S::nsrirama@smu.edu::28e22d36-5666-4cce-b5f4-b41195e08dc6" providerId="AD" clId="Web-{5309ADC7-57F0-F9CD-BA70-95A6BE7520C1}" dt="2021-05-11T00:44:56.830" v="2966"/>
          <ac:spMkLst>
            <pc:docMk/>
            <pc:sldMk cId="858225964" sldId="271"/>
            <ac:spMk id="2" creationId="{EA8829AC-CED7-4582-ABAD-3A08290EDDDD}"/>
          </ac:spMkLst>
        </pc:spChg>
        <pc:spChg chg="mod ord">
          <ac:chgData name="Srirama, Nathan" userId="S::nsrirama@smu.edu::28e22d36-5666-4cce-b5f4-b41195e08dc6" providerId="AD" clId="Web-{5309ADC7-57F0-F9CD-BA70-95A6BE7520C1}" dt="2021-05-11T01:11:33.670" v="3001" actId="20577"/>
          <ac:spMkLst>
            <pc:docMk/>
            <pc:sldMk cId="858225964" sldId="271"/>
            <ac:spMk id="3" creationId="{69AF61BA-44E7-415C-99A5-7F4398028582}"/>
          </ac:spMkLst>
        </pc:spChg>
      </pc:sldChg>
      <pc:sldChg chg="addSp modSp new mod setBg modClrScheme chgLayout modNotes">
        <pc:chgData name="Srirama, Nathan" userId="S::nsrirama@smu.edu::28e22d36-5666-4cce-b5f4-b41195e08dc6" providerId="AD" clId="Web-{5309ADC7-57F0-F9CD-BA70-95A6BE7520C1}" dt="2021-05-11T01:37:08.929" v="3035" actId="20577"/>
        <pc:sldMkLst>
          <pc:docMk/>
          <pc:sldMk cId="200830050" sldId="272"/>
        </pc:sldMkLst>
        <pc:spChg chg="mod ord">
          <ac:chgData name="Srirama, Nathan" userId="S::nsrirama@smu.edu::28e22d36-5666-4cce-b5f4-b41195e08dc6" providerId="AD" clId="Web-{5309ADC7-57F0-F9CD-BA70-95A6BE7520C1}" dt="2021-05-11T00:45:49.175" v="2973"/>
          <ac:spMkLst>
            <pc:docMk/>
            <pc:sldMk cId="200830050" sldId="272"/>
            <ac:spMk id="2" creationId="{CF0E8C3E-53A0-42AD-A52A-039686104B2D}"/>
          </ac:spMkLst>
        </pc:spChg>
        <pc:spChg chg="mod ord">
          <ac:chgData name="Srirama, Nathan" userId="S::nsrirama@smu.edu::28e22d36-5666-4cce-b5f4-b41195e08dc6" providerId="AD" clId="Web-{5309ADC7-57F0-F9CD-BA70-95A6BE7520C1}" dt="2021-05-11T01:37:08.929" v="3035" actId="20577"/>
          <ac:spMkLst>
            <pc:docMk/>
            <pc:sldMk cId="200830050" sldId="272"/>
            <ac:spMk id="3" creationId="{C2AE6A16-45CC-4034-B632-844F20AC473C}"/>
          </ac:spMkLst>
        </pc:spChg>
        <pc:picChg chg="add mod">
          <ac:chgData name="Srirama, Nathan" userId="S::nsrirama@smu.edu::28e22d36-5666-4cce-b5f4-b41195e08dc6" providerId="AD" clId="Web-{5309ADC7-57F0-F9CD-BA70-95A6BE7520C1}" dt="2021-05-11T00:45:49.175" v="2973"/>
          <ac:picMkLst>
            <pc:docMk/>
            <pc:sldMk cId="200830050" sldId="272"/>
            <ac:picMk id="4" creationId="{735CD226-59BC-4E1D-8CE1-499E8EFA9B81}"/>
          </ac:picMkLst>
        </pc:picChg>
        <pc:picChg chg="add mod">
          <ac:chgData name="Srirama, Nathan" userId="S::nsrirama@smu.edu::28e22d36-5666-4cce-b5f4-b41195e08dc6" providerId="AD" clId="Web-{5309ADC7-57F0-F9CD-BA70-95A6BE7520C1}" dt="2021-05-11T00:45:49.175" v="2973"/>
          <ac:picMkLst>
            <pc:docMk/>
            <pc:sldMk cId="200830050" sldId="272"/>
            <ac:picMk id="5" creationId="{4F4F4930-A19D-42FA-85F6-FFB0655492DF}"/>
          </ac:picMkLst>
        </pc:picChg>
      </pc:sldChg>
      <pc:sldChg chg="delSp modSp mod modClrScheme delDesignElem chgLayout">
        <pc:chgData name="Srirama, Nathan" userId="S::nsrirama@smu.edu::28e22d36-5666-4cce-b5f4-b41195e08dc6" providerId="AD" clId="Web-{5309ADC7-57F0-F9CD-BA70-95A6BE7520C1}" dt="2021-05-11T00:44:56.830" v="2966"/>
        <pc:sldMkLst>
          <pc:docMk/>
          <pc:sldMk cId="3680597815" sldId="273"/>
        </pc:sldMkLst>
        <pc:spChg chg="mod ord">
          <ac:chgData name="Srirama, Nathan" userId="S::nsrirama@smu.edu::28e22d36-5666-4cce-b5f4-b41195e08dc6" providerId="AD" clId="Web-{5309ADC7-57F0-F9CD-BA70-95A6BE7520C1}" dt="2021-05-11T00:44:56.830" v="2966"/>
          <ac:spMkLst>
            <pc:docMk/>
            <pc:sldMk cId="3680597815" sldId="273"/>
            <ac:spMk id="2" creationId="{F8E41D9B-9BA2-4CE1-A709-EE96AC0854FE}"/>
          </ac:spMkLst>
        </pc:spChg>
        <pc:spChg chg="mod ord">
          <ac:chgData name="Srirama, Nathan" userId="S::nsrirama@smu.edu::28e22d36-5666-4cce-b5f4-b41195e08dc6" providerId="AD" clId="Web-{5309ADC7-57F0-F9CD-BA70-95A6BE7520C1}" dt="2021-05-11T00:44:56.830" v="2966"/>
          <ac:spMkLst>
            <pc:docMk/>
            <pc:sldMk cId="3680597815" sldId="273"/>
            <ac:spMk id="3" creationId="{13B2E25F-4A46-4657-85AA-4E167E3904F4}"/>
          </ac:spMkLst>
        </pc:spChg>
        <pc:spChg chg="del">
          <ac:chgData name="Srirama, Nathan" userId="S::nsrirama@smu.edu::28e22d36-5666-4cce-b5f4-b41195e08dc6" providerId="AD" clId="Web-{5309ADC7-57F0-F9CD-BA70-95A6BE7520C1}" dt="2021-05-11T00:44:56.830" v="2966"/>
          <ac:spMkLst>
            <pc:docMk/>
            <pc:sldMk cId="3680597815" sldId="273"/>
            <ac:spMk id="9" creationId="{2B566528-1B12-4246-9431-5C2D7D081168}"/>
          </ac:spMkLst>
        </pc:spChg>
        <pc:grpChg chg="del">
          <ac:chgData name="Srirama, Nathan" userId="S::nsrirama@smu.edu::28e22d36-5666-4cce-b5f4-b41195e08dc6" providerId="AD" clId="Web-{5309ADC7-57F0-F9CD-BA70-95A6BE7520C1}" dt="2021-05-11T00:44:56.830" v="2966"/>
          <ac:grpSpMkLst>
            <pc:docMk/>
            <pc:sldMk cId="3680597815" sldId="273"/>
            <ac:grpSpMk id="11" creationId="{828A5161-06F1-46CF-8AD7-844680A59E13}"/>
          </ac:grpSpMkLst>
        </pc:grpChg>
        <pc:grpChg chg="del">
          <ac:chgData name="Srirama, Nathan" userId="S::nsrirama@smu.edu::28e22d36-5666-4cce-b5f4-b41195e08dc6" providerId="AD" clId="Web-{5309ADC7-57F0-F9CD-BA70-95A6BE7520C1}" dt="2021-05-11T00:44:56.830" v="2966"/>
          <ac:grpSpMkLst>
            <pc:docMk/>
            <pc:sldMk cId="3680597815" sldId="273"/>
            <ac:grpSpMk id="15" creationId="{5995D10D-E9C9-47DB-AE7E-801FEF38F5C9}"/>
          </ac:grpSpMkLst>
        </pc:grpChg>
      </pc:sldChg>
      <pc:sldChg chg="modSp new del">
        <pc:chgData name="Srirama, Nathan" userId="S::nsrirama@smu.edu::28e22d36-5666-4cce-b5f4-b41195e08dc6" providerId="AD" clId="Web-{5309ADC7-57F0-F9CD-BA70-95A6BE7520C1}" dt="2021-05-10T20:52:57.978" v="2702"/>
        <pc:sldMkLst>
          <pc:docMk/>
          <pc:sldMk cId="845273425" sldId="274"/>
        </pc:sldMkLst>
        <pc:spChg chg="mod">
          <ac:chgData name="Srirama, Nathan" userId="S::nsrirama@smu.edu::28e22d36-5666-4cce-b5f4-b41195e08dc6" providerId="AD" clId="Web-{5309ADC7-57F0-F9CD-BA70-95A6BE7520C1}" dt="2021-05-10T20:33:22.400" v="1864" actId="20577"/>
          <ac:spMkLst>
            <pc:docMk/>
            <pc:sldMk cId="845273425" sldId="274"/>
            <ac:spMk id="2" creationId="{33D62106-FBD2-46C4-9FED-4DA421E67C3A}"/>
          </ac:spMkLst>
        </pc:spChg>
      </pc:sldChg>
      <pc:sldChg chg="modSp new mod modClrScheme chgLayout">
        <pc:chgData name="Srirama, Nathan" userId="S::nsrirama@smu.edu::28e22d36-5666-4cce-b5f4-b41195e08dc6" providerId="AD" clId="Web-{5309ADC7-57F0-F9CD-BA70-95A6BE7520C1}" dt="2021-05-11T00:44:56.830" v="2966"/>
        <pc:sldMkLst>
          <pc:docMk/>
          <pc:sldMk cId="2949784588" sldId="275"/>
        </pc:sldMkLst>
        <pc:spChg chg="mod ord">
          <ac:chgData name="Srirama, Nathan" userId="S::nsrirama@smu.edu::28e22d36-5666-4cce-b5f4-b41195e08dc6" providerId="AD" clId="Web-{5309ADC7-57F0-F9CD-BA70-95A6BE7520C1}" dt="2021-05-11T00:44:56.830" v="2966"/>
          <ac:spMkLst>
            <pc:docMk/>
            <pc:sldMk cId="2949784588" sldId="275"/>
            <ac:spMk id="2" creationId="{F98F55F2-9503-43D1-AA3A-E1ED062485E2}"/>
          </ac:spMkLst>
        </pc:spChg>
        <pc:spChg chg="mod ord">
          <ac:chgData name="Srirama, Nathan" userId="S::nsrirama@smu.edu::28e22d36-5666-4cce-b5f4-b41195e08dc6" providerId="AD" clId="Web-{5309ADC7-57F0-F9CD-BA70-95A6BE7520C1}" dt="2021-05-11T00:44:56.830" v="2966"/>
          <ac:spMkLst>
            <pc:docMk/>
            <pc:sldMk cId="2949784588" sldId="275"/>
            <ac:spMk id="3" creationId="{89EFF40C-B779-4A75-81BC-B20A531B44C5}"/>
          </ac:spMkLst>
        </pc:spChg>
      </pc:sldChg>
      <pc:sldChg chg="new del">
        <pc:chgData name="Srirama, Nathan" userId="S::nsrirama@smu.edu::28e22d36-5666-4cce-b5f4-b41195e08dc6" providerId="AD" clId="Web-{5309ADC7-57F0-F9CD-BA70-95A6BE7520C1}" dt="2021-05-10T20:29:39.457" v="1734"/>
        <pc:sldMkLst>
          <pc:docMk/>
          <pc:sldMk cId="3349874238" sldId="275"/>
        </pc:sldMkLst>
      </pc:sldChg>
      <pc:sldChg chg="modSp mod modClrScheme chgLayout">
        <pc:chgData name="Srirama, Nathan" userId="S::nsrirama@smu.edu::28e22d36-5666-4cce-b5f4-b41195e08dc6" providerId="AD" clId="Web-{5309ADC7-57F0-F9CD-BA70-95A6BE7520C1}" dt="2021-05-11T01:13:20.719" v="3030" actId="20577"/>
        <pc:sldMkLst>
          <pc:docMk/>
          <pc:sldMk cId="911004827" sldId="276"/>
        </pc:sldMkLst>
        <pc:spChg chg="mod ord">
          <ac:chgData name="Srirama, Nathan" userId="S::nsrirama@smu.edu::28e22d36-5666-4cce-b5f4-b41195e08dc6" providerId="AD" clId="Web-{5309ADC7-57F0-F9CD-BA70-95A6BE7520C1}" dt="2021-05-11T00:44:56.830" v="2966"/>
          <ac:spMkLst>
            <pc:docMk/>
            <pc:sldMk cId="911004827" sldId="276"/>
            <ac:spMk id="2" creationId="{A4207EA9-C420-410D-B47B-8D54799B9B05}"/>
          </ac:spMkLst>
        </pc:spChg>
        <pc:spChg chg="mod ord">
          <ac:chgData name="Srirama, Nathan" userId="S::nsrirama@smu.edu::28e22d36-5666-4cce-b5f4-b41195e08dc6" providerId="AD" clId="Web-{5309ADC7-57F0-F9CD-BA70-95A6BE7520C1}" dt="2021-05-11T01:13:20.719" v="3030" actId="20577"/>
          <ac:spMkLst>
            <pc:docMk/>
            <pc:sldMk cId="911004827" sldId="276"/>
            <ac:spMk id="3" creationId="{10A8DC34-9C14-411D-91B7-2C0D6BDA65C2}"/>
          </ac:spMkLst>
        </pc:spChg>
      </pc:sldChg>
      <pc:sldChg chg="addSp modSp add del mod replId modClrScheme chgLayout">
        <pc:chgData name="Srirama, Nathan" userId="S::nsrirama@smu.edu::28e22d36-5666-4cce-b5f4-b41195e08dc6" providerId="AD" clId="Web-{5309ADC7-57F0-F9CD-BA70-95A6BE7520C1}" dt="2021-05-11T01:12:08.936" v="3002"/>
        <pc:sldMkLst>
          <pc:docMk/>
          <pc:sldMk cId="86986950" sldId="277"/>
        </pc:sldMkLst>
        <pc:spChg chg="mod ord">
          <ac:chgData name="Srirama, Nathan" userId="S::nsrirama@smu.edu::28e22d36-5666-4cce-b5f4-b41195e08dc6" providerId="AD" clId="Web-{5309ADC7-57F0-F9CD-BA70-95A6BE7520C1}" dt="2021-05-11T00:44:56.830" v="2966"/>
          <ac:spMkLst>
            <pc:docMk/>
            <pc:sldMk cId="86986950" sldId="277"/>
            <ac:spMk id="2" creationId="{0F96610D-41C4-4BD1-9034-86F589E91570}"/>
          </ac:spMkLst>
        </pc:spChg>
        <pc:spChg chg="mod ord">
          <ac:chgData name="Srirama, Nathan" userId="S::nsrirama@smu.edu::28e22d36-5666-4cce-b5f4-b41195e08dc6" providerId="AD" clId="Web-{5309ADC7-57F0-F9CD-BA70-95A6BE7520C1}" dt="2021-05-11T00:44:56.830" v="2966"/>
          <ac:spMkLst>
            <pc:docMk/>
            <pc:sldMk cId="86986950" sldId="277"/>
            <ac:spMk id="3" creationId="{B90EA290-0B99-4500-9F58-4726E7E6F674}"/>
          </ac:spMkLst>
        </pc:spChg>
        <pc:spChg chg="add mod">
          <ac:chgData name="Srirama, Nathan" userId="S::nsrirama@smu.edu::28e22d36-5666-4cce-b5f4-b41195e08dc6" providerId="AD" clId="Web-{5309ADC7-57F0-F9CD-BA70-95A6BE7520C1}" dt="2021-05-10T20:48:16.736" v="2437"/>
          <ac:spMkLst>
            <pc:docMk/>
            <pc:sldMk cId="86986950" sldId="277"/>
            <ac:spMk id="5" creationId="{AE6B6C85-E39B-4BB2-8BC3-587B6FA87102}"/>
          </ac:spMkLst>
        </pc:spChg>
        <pc:spChg chg="add mod">
          <ac:chgData name="Srirama, Nathan" userId="S::nsrirama@smu.edu::28e22d36-5666-4cce-b5f4-b41195e08dc6" providerId="AD" clId="Web-{5309ADC7-57F0-F9CD-BA70-95A6BE7520C1}" dt="2021-05-10T20:48:16.736" v="2438"/>
          <ac:spMkLst>
            <pc:docMk/>
            <pc:sldMk cId="86986950" sldId="277"/>
            <ac:spMk id="6" creationId="{D5F6D07F-3DEA-4D11-A7AB-D4116CAA6C51}"/>
          </ac:spMkLst>
        </pc:spChg>
      </pc:sldChg>
      <pc:sldChg chg="new del">
        <pc:chgData name="Srirama, Nathan" userId="S::nsrirama@smu.edu::28e22d36-5666-4cce-b5f4-b41195e08dc6" providerId="AD" clId="Web-{5309ADC7-57F0-F9CD-BA70-95A6BE7520C1}" dt="2021-05-10T20:46:31.733" v="2423"/>
        <pc:sldMkLst>
          <pc:docMk/>
          <pc:sldMk cId="4033007161" sldId="277"/>
        </pc:sldMkLst>
      </pc:sldChg>
      <pc:sldChg chg="modSp new mod modClrScheme chgLayout">
        <pc:chgData name="Srirama, Nathan" userId="S::nsrirama@smu.edu::28e22d36-5666-4cce-b5f4-b41195e08dc6" providerId="AD" clId="Web-{5309ADC7-57F0-F9CD-BA70-95A6BE7520C1}" dt="2021-05-11T00:44:56.830" v="2966"/>
        <pc:sldMkLst>
          <pc:docMk/>
          <pc:sldMk cId="2897585486" sldId="278"/>
        </pc:sldMkLst>
        <pc:spChg chg="mod ord">
          <ac:chgData name="Srirama, Nathan" userId="S::nsrirama@smu.edu::28e22d36-5666-4cce-b5f4-b41195e08dc6" providerId="AD" clId="Web-{5309ADC7-57F0-F9CD-BA70-95A6BE7520C1}" dt="2021-05-11T00:44:56.830" v="2966"/>
          <ac:spMkLst>
            <pc:docMk/>
            <pc:sldMk cId="2897585486" sldId="278"/>
            <ac:spMk id="2" creationId="{4B3E268C-8F87-4EB6-992A-2E1D75DA788D}"/>
          </ac:spMkLst>
        </pc:spChg>
        <pc:spChg chg="mod ord">
          <ac:chgData name="Srirama, Nathan" userId="S::nsrirama@smu.edu::28e22d36-5666-4cce-b5f4-b41195e08dc6" providerId="AD" clId="Web-{5309ADC7-57F0-F9CD-BA70-95A6BE7520C1}" dt="2021-05-11T00:44:56.830" v="2966"/>
          <ac:spMkLst>
            <pc:docMk/>
            <pc:sldMk cId="2897585486" sldId="278"/>
            <ac:spMk id="3" creationId="{6CD8EB25-7C5F-49AF-B7EC-5331967462CC}"/>
          </ac:spMkLst>
        </pc:spChg>
      </pc:sldChg>
      <pc:sldChg chg="addSp delSp modSp add mod ord replId modClrScheme chgLayout">
        <pc:chgData name="Srirama, Nathan" userId="S::nsrirama@smu.edu::28e22d36-5666-4cce-b5f4-b41195e08dc6" providerId="AD" clId="Web-{5309ADC7-57F0-F9CD-BA70-95A6BE7520C1}" dt="2021-05-11T00:44:56.830" v="2966"/>
        <pc:sldMkLst>
          <pc:docMk/>
          <pc:sldMk cId="3162597178" sldId="279"/>
        </pc:sldMkLst>
        <pc:spChg chg="mod ord">
          <ac:chgData name="Srirama, Nathan" userId="S::nsrirama@smu.edu::28e22d36-5666-4cce-b5f4-b41195e08dc6" providerId="AD" clId="Web-{5309ADC7-57F0-F9CD-BA70-95A6BE7520C1}" dt="2021-05-11T00:44:56.830" v="2966"/>
          <ac:spMkLst>
            <pc:docMk/>
            <pc:sldMk cId="3162597178" sldId="279"/>
            <ac:spMk id="2" creationId="{00000000-0000-0000-0000-000000000000}"/>
          </ac:spMkLst>
        </pc:spChg>
        <pc:spChg chg="del">
          <ac:chgData name="Srirama, Nathan" userId="S::nsrirama@smu.edu::28e22d36-5666-4cce-b5f4-b41195e08dc6" providerId="AD" clId="Web-{5309ADC7-57F0-F9CD-BA70-95A6BE7520C1}" dt="2021-05-10T20:52:47.805" v="2685"/>
          <ac:spMkLst>
            <pc:docMk/>
            <pc:sldMk cId="3162597178" sldId="279"/>
            <ac:spMk id="3" creationId="{00000000-0000-0000-0000-000000000000}"/>
          </ac:spMkLst>
        </pc:spChg>
        <pc:spChg chg="add del mod">
          <ac:chgData name="Srirama, Nathan" userId="S::nsrirama@smu.edu::28e22d36-5666-4cce-b5f4-b41195e08dc6" providerId="AD" clId="Web-{5309ADC7-57F0-F9CD-BA70-95A6BE7520C1}" dt="2021-05-10T20:52:49.852" v="2686"/>
          <ac:spMkLst>
            <pc:docMk/>
            <pc:sldMk cId="3162597178" sldId="279"/>
            <ac:spMk id="5" creationId="{4CA9BCE7-2713-40E0-AB1C-C1CAA1720465}"/>
          </ac:spMkLst>
        </pc:spChg>
      </pc:sldChg>
      <pc:sldChg chg="add del ord replId">
        <pc:chgData name="Srirama, Nathan" userId="S::nsrirama@smu.edu::28e22d36-5666-4cce-b5f4-b41195e08dc6" providerId="AD" clId="Web-{5309ADC7-57F0-F9CD-BA70-95A6BE7520C1}" dt="2021-05-10T20:52:20.492" v="2662"/>
        <pc:sldMkLst>
          <pc:docMk/>
          <pc:sldMk cId="4005614442" sldId="279"/>
        </pc:sldMkLst>
      </pc:sldChg>
      <pc:sldChg chg="modSp add mod ord replId modClrScheme chgLayout">
        <pc:chgData name="Srirama, Nathan" userId="S::nsrirama@smu.edu::28e22d36-5666-4cce-b5f4-b41195e08dc6" providerId="AD" clId="Web-{5309ADC7-57F0-F9CD-BA70-95A6BE7520C1}" dt="2021-05-11T00:44:56.830" v="2966"/>
        <pc:sldMkLst>
          <pc:docMk/>
          <pc:sldMk cId="1157054458" sldId="280"/>
        </pc:sldMkLst>
        <pc:spChg chg="mod ord">
          <ac:chgData name="Srirama, Nathan" userId="S::nsrirama@smu.edu::28e22d36-5666-4cce-b5f4-b41195e08dc6" providerId="AD" clId="Web-{5309ADC7-57F0-F9CD-BA70-95A6BE7520C1}" dt="2021-05-11T00:44:56.830" v="2966"/>
          <ac:spMkLst>
            <pc:docMk/>
            <pc:sldMk cId="1157054458" sldId="280"/>
            <ac:spMk id="2" creationId="{00000000-0000-0000-0000-000000000000}"/>
          </ac:spMkLst>
        </pc:spChg>
      </pc:sldChg>
      <pc:sldChg chg="add del replId">
        <pc:chgData name="Srirama, Nathan" userId="S::nsrirama@smu.edu::28e22d36-5666-4cce-b5f4-b41195e08dc6" providerId="AD" clId="Web-{5309ADC7-57F0-F9CD-BA70-95A6BE7520C1}" dt="2021-05-10T22:19:53.347" v="2836"/>
        <pc:sldMkLst>
          <pc:docMk/>
          <pc:sldMk cId="587366225" sldId="281"/>
        </pc:sldMkLst>
      </pc:sldChg>
      <pc:sldChg chg="addSp delSp modSp add mod replId modClrScheme chgLayout">
        <pc:chgData name="Srirama, Nathan" userId="S::nsrirama@smu.edu::28e22d36-5666-4cce-b5f4-b41195e08dc6" providerId="AD" clId="Web-{5309ADC7-57F0-F9CD-BA70-95A6BE7520C1}" dt="2021-05-11T04:06:47.119" v="3039" actId="20577"/>
        <pc:sldMkLst>
          <pc:docMk/>
          <pc:sldMk cId="1573578636" sldId="282"/>
        </pc:sldMkLst>
        <pc:spChg chg="mod ord">
          <ac:chgData name="Srirama, Nathan" userId="S::nsrirama@smu.edu::28e22d36-5666-4cce-b5f4-b41195e08dc6" providerId="AD" clId="Web-{5309ADC7-57F0-F9CD-BA70-95A6BE7520C1}" dt="2021-05-11T00:44:56.830" v="2966"/>
          <ac:spMkLst>
            <pc:docMk/>
            <pc:sldMk cId="1573578636" sldId="282"/>
            <ac:spMk id="2" creationId="{4B3E268C-8F87-4EB6-992A-2E1D75DA788D}"/>
          </ac:spMkLst>
        </pc:spChg>
        <pc:spChg chg="add del mod ord">
          <ac:chgData name="Srirama, Nathan" userId="S::nsrirama@smu.edu::28e22d36-5666-4cce-b5f4-b41195e08dc6" providerId="AD" clId="Web-{5309ADC7-57F0-F9CD-BA70-95A6BE7520C1}" dt="2021-05-11T04:06:47.119" v="3039" actId="20577"/>
          <ac:spMkLst>
            <pc:docMk/>
            <pc:sldMk cId="1573578636" sldId="282"/>
            <ac:spMk id="3" creationId="{6CD8EB25-7C5F-49AF-B7EC-5331967462CC}"/>
          </ac:spMkLst>
        </pc:spChg>
        <pc:picChg chg="add del mod ord">
          <ac:chgData name="Srirama, Nathan" userId="S::nsrirama@smu.edu::28e22d36-5666-4cce-b5f4-b41195e08dc6" providerId="AD" clId="Web-{5309ADC7-57F0-F9CD-BA70-95A6BE7520C1}" dt="2021-05-10T21:07:03.718" v="2760"/>
          <ac:picMkLst>
            <pc:docMk/>
            <pc:sldMk cId="1573578636" sldId="282"/>
            <ac:picMk id="4" creationId="{1A48FC05-8B27-4F77-9B9F-CB393EE58769}"/>
          </ac:picMkLst>
        </pc:picChg>
        <pc:picChg chg="add mod">
          <ac:chgData name="Srirama, Nathan" userId="S::nsrirama@smu.edu::28e22d36-5666-4cce-b5f4-b41195e08dc6" providerId="AD" clId="Web-{5309ADC7-57F0-F9CD-BA70-95A6BE7520C1}" dt="2021-05-11T00:47:02.771" v="2981" actId="1076"/>
          <ac:picMkLst>
            <pc:docMk/>
            <pc:sldMk cId="1573578636" sldId="282"/>
            <ac:picMk id="5" creationId="{FC909EA1-1182-41BE-BE90-A57BC3DF7E69}"/>
          </ac:picMkLst>
        </pc:picChg>
      </pc:sldChg>
      <pc:sldChg chg="addSp delSp modSp new mod setBg modClrScheme chgLayout">
        <pc:chgData name="Srirama, Nathan" userId="S::nsrirama@smu.edu::28e22d36-5666-4cce-b5f4-b41195e08dc6" providerId="AD" clId="Web-{5309ADC7-57F0-F9CD-BA70-95A6BE7520C1}" dt="2021-05-11T00:46:05.129" v="2974"/>
        <pc:sldMkLst>
          <pc:docMk/>
          <pc:sldMk cId="3816796688" sldId="284"/>
        </pc:sldMkLst>
        <pc:spChg chg="mod ord">
          <ac:chgData name="Srirama, Nathan" userId="S::nsrirama@smu.edu::28e22d36-5666-4cce-b5f4-b41195e08dc6" providerId="AD" clId="Web-{5309ADC7-57F0-F9CD-BA70-95A6BE7520C1}" dt="2021-05-11T00:46:05.129" v="2974"/>
          <ac:spMkLst>
            <pc:docMk/>
            <pc:sldMk cId="3816796688" sldId="284"/>
            <ac:spMk id="2" creationId="{66857326-4862-420D-884D-1B313BEFE861}"/>
          </ac:spMkLst>
        </pc:spChg>
        <pc:spChg chg="del mod ord">
          <ac:chgData name="Srirama, Nathan" userId="S::nsrirama@smu.edu::28e22d36-5666-4cce-b5f4-b41195e08dc6" providerId="AD" clId="Web-{5309ADC7-57F0-F9CD-BA70-95A6BE7520C1}" dt="2021-05-11T00:46:05.129" v="2974"/>
          <ac:spMkLst>
            <pc:docMk/>
            <pc:sldMk cId="3816796688" sldId="284"/>
            <ac:spMk id="3" creationId="{CD9034E3-CBA7-445A-AB97-FB7780274193}"/>
          </ac:spMkLst>
        </pc:spChg>
        <pc:spChg chg="add">
          <ac:chgData name="Srirama, Nathan" userId="S::nsrirama@smu.edu::28e22d36-5666-4cce-b5f4-b41195e08dc6" providerId="AD" clId="Web-{5309ADC7-57F0-F9CD-BA70-95A6BE7520C1}" dt="2021-05-11T00:46:05.129" v="2974"/>
          <ac:spMkLst>
            <pc:docMk/>
            <pc:sldMk cId="3816796688" sldId="284"/>
            <ac:spMk id="9" creationId="{94C52C56-BEF2-4E22-8C8E-A7AC96B03A72}"/>
          </ac:spMkLst>
        </pc:spChg>
        <pc:spChg chg="add">
          <ac:chgData name="Srirama, Nathan" userId="S::nsrirama@smu.edu::28e22d36-5666-4cce-b5f4-b41195e08dc6" providerId="AD" clId="Web-{5309ADC7-57F0-F9CD-BA70-95A6BE7520C1}" dt="2021-05-11T00:46:05.129" v="2974"/>
          <ac:spMkLst>
            <pc:docMk/>
            <pc:sldMk cId="3816796688" sldId="284"/>
            <ac:spMk id="11" creationId="{42285737-90EE-47DC-AC80-8AE156B11969}"/>
          </ac:spMkLst>
        </pc:spChg>
        <pc:grpChg chg="add">
          <ac:chgData name="Srirama, Nathan" userId="S::nsrirama@smu.edu::28e22d36-5666-4cce-b5f4-b41195e08dc6" providerId="AD" clId="Web-{5309ADC7-57F0-F9CD-BA70-95A6BE7520C1}" dt="2021-05-11T00:46:05.129" v="2974"/>
          <ac:grpSpMkLst>
            <pc:docMk/>
            <pc:sldMk cId="3816796688" sldId="284"/>
            <ac:grpSpMk id="13" creationId="{B57BDC17-F1B3-455F-BBF1-680AA1F25C06}"/>
          </ac:grpSpMkLst>
        </pc:grpChg>
        <pc:graphicFrameChg chg="add">
          <ac:chgData name="Srirama, Nathan" userId="S::nsrirama@smu.edu::28e22d36-5666-4cce-b5f4-b41195e08dc6" providerId="AD" clId="Web-{5309ADC7-57F0-F9CD-BA70-95A6BE7520C1}" dt="2021-05-11T00:46:05.129" v="2974"/>
          <ac:graphicFrameMkLst>
            <pc:docMk/>
            <pc:sldMk cId="3816796688" sldId="284"/>
            <ac:graphicFrameMk id="5" creationId="{D359E541-189F-45D7-A934-BFF9281FDA66}"/>
          </ac:graphicFrameMkLst>
        </pc:graphicFrameChg>
      </pc:sldChg>
      <pc:sldChg chg="addSp delSp modSp new mod setBg modClrScheme chgLayout">
        <pc:chgData name="Srirama, Nathan" userId="S::nsrirama@smu.edu::28e22d36-5666-4cce-b5f4-b41195e08dc6" providerId="AD" clId="Web-{5309ADC7-57F0-F9CD-BA70-95A6BE7520C1}" dt="2021-05-11T00:47:06.802" v="2982"/>
        <pc:sldMkLst>
          <pc:docMk/>
          <pc:sldMk cId="842828410" sldId="285"/>
        </pc:sldMkLst>
        <pc:spChg chg="mod ord">
          <ac:chgData name="Srirama, Nathan" userId="S::nsrirama@smu.edu::28e22d36-5666-4cce-b5f4-b41195e08dc6" providerId="AD" clId="Web-{5309ADC7-57F0-F9CD-BA70-95A6BE7520C1}" dt="2021-05-11T00:47:06.802" v="2982"/>
          <ac:spMkLst>
            <pc:docMk/>
            <pc:sldMk cId="842828410" sldId="285"/>
            <ac:spMk id="2" creationId="{4C72C444-2DCC-4651-A334-80A4BDF23662}"/>
          </ac:spMkLst>
        </pc:spChg>
        <pc:spChg chg="del mod ord">
          <ac:chgData name="Srirama, Nathan" userId="S::nsrirama@smu.edu::28e22d36-5666-4cce-b5f4-b41195e08dc6" providerId="AD" clId="Web-{5309ADC7-57F0-F9CD-BA70-95A6BE7520C1}" dt="2021-05-11T00:47:06.802" v="2982"/>
          <ac:spMkLst>
            <pc:docMk/>
            <pc:sldMk cId="842828410" sldId="285"/>
            <ac:spMk id="3" creationId="{C593AE2C-8C89-4F6B-9A5D-541C65F32474}"/>
          </ac:spMkLst>
        </pc:spChg>
        <pc:grpChg chg="add">
          <ac:chgData name="Srirama, Nathan" userId="S::nsrirama@smu.edu::28e22d36-5666-4cce-b5f4-b41195e08dc6" providerId="AD" clId="Web-{5309ADC7-57F0-F9CD-BA70-95A6BE7520C1}" dt="2021-05-11T00:47:06.802" v="2982"/>
          <ac:grpSpMkLst>
            <pc:docMk/>
            <pc:sldMk cId="842828410" sldId="285"/>
            <ac:grpSpMk id="9" creationId="{08F94D66-27EC-4CB8-8226-D7F41C161863}"/>
          </ac:grpSpMkLst>
        </pc:grpChg>
        <pc:grpChg chg="add">
          <ac:chgData name="Srirama, Nathan" userId="S::nsrirama@smu.edu::28e22d36-5666-4cce-b5f4-b41195e08dc6" providerId="AD" clId="Web-{5309ADC7-57F0-F9CD-BA70-95A6BE7520C1}" dt="2021-05-11T00:47:06.802" v="2982"/>
          <ac:grpSpMkLst>
            <pc:docMk/>
            <pc:sldMk cId="842828410" sldId="285"/>
            <ac:grpSpMk id="17" creationId="{503816F2-40D5-4C23-AF57-063E3923610A}"/>
          </ac:grpSpMkLst>
        </pc:grpChg>
        <pc:picChg chg="add">
          <ac:chgData name="Srirama, Nathan" userId="S::nsrirama@smu.edu::28e22d36-5666-4cce-b5f4-b41195e08dc6" providerId="AD" clId="Web-{5309ADC7-57F0-F9CD-BA70-95A6BE7520C1}" dt="2021-05-11T00:47:06.802" v="2982"/>
          <ac:picMkLst>
            <pc:docMk/>
            <pc:sldMk cId="842828410" sldId="285"/>
            <ac:picMk id="5" creationId="{C12BF384-F06E-417C-9CEB-9C0060124D5B}"/>
          </ac:picMkLst>
        </pc:picChg>
      </pc:sldChg>
      <pc:sldMasterChg chg="del delSldLayout">
        <pc:chgData name="Srirama, Nathan" userId="S::nsrirama@smu.edu::28e22d36-5666-4cce-b5f4-b41195e08dc6" providerId="AD" clId="Web-{5309ADC7-57F0-F9CD-BA70-95A6BE7520C1}" dt="2021-05-11T00:44:56.830" v="2966"/>
        <pc:sldMasterMkLst>
          <pc:docMk/>
          <pc:sldMasterMk cId="2460954070" sldId="2147483660"/>
        </pc:sldMasterMkLst>
        <pc:sldLayoutChg chg="del">
          <pc:chgData name="Srirama, Nathan" userId="S::nsrirama@smu.edu::28e22d36-5666-4cce-b5f4-b41195e08dc6" providerId="AD" clId="Web-{5309ADC7-57F0-F9CD-BA70-95A6BE7520C1}" dt="2021-05-11T00:44:56.830" v="2966"/>
          <pc:sldLayoutMkLst>
            <pc:docMk/>
            <pc:sldMasterMk cId="2460954070" sldId="2147483660"/>
            <pc:sldLayoutMk cId="2385387890" sldId="2147483661"/>
          </pc:sldLayoutMkLst>
        </pc:sldLayoutChg>
        <pc:sldLayoutChg chg="del">
          <pc:chgData name="Srirama, Nathan" userId="S::nsrirama@smu.edu::28e22d36-5666-4cce-b5f4-b41195e08dc6" providerId="AD" clId="Web-{5309ADC7-57F0-F9CD-BA70-95A6BE7520C1}" dt="2021-05-11T00:44:56.830" v="2966"/>
          <pc:sldLayoutMkLst>
            <pc:docMk/>
            <pc:sldMasterMk cId="2460954070" sldId="2147483660"/>
            <pc:sldLayoutMk cId="949138452" sldId="2147483662"/>
          </pc:sldLayoutMkLst>
        </pc:sldLayoutChg>
        <pc:sldLayoutChg chg="del">
          <pc:chgData name="Srirama, Nathan" userId="S::nsrirama@smu.edu::28e22d36-5666-4cce-b5f4-b41195e08dc6" providerId="AD" clId="Web-{5309ADC7-57F0-F9CD-BA70-95A6BE7520C1}" dt="2021-05-11T00:44:56.830" v="2966"/>
          <pc:sldLayoutMkLst>
            <pc:docMk/>
            <pc:sldMasterMk cId="2460954070" sldId="2147483660"/>
            <pc:sldLayoutMk cId="2591524520" sldId="2147483663"/>
          </pc:sldLayoutMkLst>
        </pc:sldLayoutChg>
        <pc:sldLayoutChg chg="del">
          <pc:chgData name="Srirama, Nathan" userId="S::nsrirama@smu.edu::28e22d36-5666-4cce-b5f4-b41195e08dc6" providerId="AD" clId="Web-{5309ADC7-57F0-F9CD-BA70-95A6BE7520C1}" dt="2021-05-11T00:44:56.830" v="2966"/>
          <pc:sldLayoutMkLst>
            <pc:docMk/>
            <pc:sldMasterMk cId="2460954070" sldId="2147483660"/>
            <pc:sldLayoutMk cId="1203092039" sldId="2147483664"/>
          </pc:sldLayoutMkLst>
        </pc:sldLayoutChg>
        <pc:sldLayoutChg chg="del">
          <pc:chgData name="Srirama, Nathan" userId="S::nsrirama@smu.edu::28e22d36-5666-4cce-b5f4-b41195e08dc6" providerId="AD" clId="Web-{5309ADC7-57F0-F9CD-BA70-95A6BE7520C1}" dt="2021-05-11T00:44:56.830" v="2966"/>
          <pc:sldLayoutMkLst>
            <pc:docMk/>
            <pc:sldMasterMk cId="2460954070" sldId="2147483660"/>
            <pc:sldLayoutMk cId="3733172339" sldId="2147483665"/>
          </pc:sldLayoutMkLst>
        </pc:sldLayoutChg>
        <pc:sldLayoutChg chg="del">
          <pc:chgData name="Srirama, Nathan" userId="S::nsrirama@smu.edu::28e22d36-5666-4cce-b5f4-b41195e08dc6" providerId="AD" clId="Web-{5309ADC7-57F0-F9CD-BA70-95A6BE7520C1}" dt="2021-05-11T00:44:56.830" v="2966"/>
          <pc:sldLayoutMkLst>
            <pc:docMk/>
            <pc:sldMasterMk cId="2460954070" sldId="2147483660"/>
            <pc:sldLayoutMk cId="3210312558" sldId="2147483666"/>
          </pc:sldLayoutMkLst>
        </pc:sldLayoutChg>
        <pc:sldLayoutChg chg="del">
          <pc:chgData name="Srirama, Nathan" userId="S::nsrirama@smu.edu::28e22d36-5666-4cce-b5f4-b41195e08dc6" providerId="AD" clId="Web-{5309ADC7-57F0-F9CD-BA70-95A6BE7520C1}" dt="2021-05-11T00:44:56.830" v="2966"/>
          <pc:sldLayoutMkLst>
            <pc:docMk/>
            <pc:sldMasterMk cId="2460954070" sldId="2147483660"/>
            <pc:sldLayoutMk cId="3146388984" sldId="2147483667"/>
          </pc:sldLayoutMkLst>
        </pc:sldLayoutChg>
        <pc:sldLayoutChg chg="del">
          <pc:chgData name="Srirama, Nathan" userId="S::nsrirama@smu.edu::28e22d36-5666-4cce-b5f4-b41195e08dc6" providerId="AD" clId="Web-{5309ADC7-57F0-F9CD-BA70-95A6BE7520C1}" dt="2021-05-11T00:44:56.830" v="2966"/>
          <pc:sldLayoutMkLst>
            <pc:docMk/>
            <pc:sldMasterMk cId="2460954070" sldId="2147483660"/>
            <pc:sldLayoutMk cId="3171841454" sldId="2147483668"/>
          </pc:sldLayoutMkLst>
        </pc:sldLayoutChg>
        <pc:sldLayoutChg chg="del">
          <pc:chgData name="Srirama, Nathan" userId="S::nsrirama@smu.edu::28e22d36-5666-4cce-b5f4-b41195e08dc6" providerId="AD" clId="Web-{5309ADC7-57F0-F9CD-BA70-95A6BE7520C1}" dt="2021-05-11T00:44:56.830" v="2966"/>
          <pc:sldLayoutMkLst>
            <pc:docMk/>
            <pc:sldMasterMk cId="2460954070" sldId="2147483660"/>
            <pc:sldLayoutMk cId="1718958274" sldId="2147483669"/>
          </pc:sldLayoutMkLst>
        </pc:sldLayoutChg>
        <pc:sldLayoutChg chg="del">
          <pc:chgData name="Srirama, Nathan" userId="S::nsrirama@smu.edu::28e22d36-5666-4cce-b5f4-b41195e08dc6" providerId="AD" clId="Web-{5309ADC7-57F0-F9CD-BA70-95A6BE7520C1}" dt="2021-05-11T00:44:56.830" v="2966"/>
          <pc:sldLayoutMkLst>
            <pc:docMk/>
            <pc:sldMasterMk cId="2460954070" sldId="2147483660"/>
            <pc:sldLayoutMk cId="2202905451" sldId="2147483670"/>
          </pc:sldLayoutMkLst>
        </pc:sldLayoutChg>
        <pc:sldLayoutChg chg="del">
          <pc:chgData name="Srirama, Nathan" userId="S::nsrirama@smu.edu::28e22d36-5666-4cce-b5f4-b41195e08dc6" providerId="AD" clId="Web-{5309ADC7-57F0-F9CD-BA70-95A6BE7520C1}" dt="2021-05-11T00:44:56.830" v="2966"/>
          <pc:sldLayoutMkLst>
            <pc:docMk/>
            <pc:sldMasterMk cId="2460954070" sldId="2147483660"/>
            <pc:sldLayoutMk cId="3479445657" sldId="2147483671"/>
          </pc:sldLayoutMkLst>
        </pc:sldLayoutChg>
      </pc:sldMasterChg>
      <pc:sldMasterChg chg="add addSldLayout modSldLayout">
        <pc:chgData name="Srirama, Nathan" userId="S::nsrirama@smu.edu::28e22d36-5666-4cce-b5f4-b41195e08dc6" providerId="AD" clId="Web-{5309ADC7-57F0-F9CD-BA70-95A6BE7520C1}" dt="2021-05-11T00:44:56.830" v="2966"/>
        <pc:sldMasterMkLst>
          <pc:docMk/>
          <pc:sldMasterMk cId="1487169061" sldId="2147483672"/>
        </pc:sldMasterMkLst>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2887800922" sldId="2147483673"/>
          </pc:sldLayoutMkLst>
        </pc:sldLayoutChg>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2549653698" sldId="2147483674"/>
          </pc:sldLayoutMkLst>
        </pc:sldLayoutChg>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794358087" sldId="2147483675"/>
          </pc:sldLayoutMkLst>
        </pc:sldLayoutChg>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2800295793" sldId="2147483676"/>
          </pc:sldLayoutMkLst>
        </pc:sldLayoutChg>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2955372631" sldId="2147483677"/>
          </pc:sldLayoutMkLst>
        </pc:sldLayoutChg>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1469614707" sldId="2147483678"/>
          </pc:sldLayoutMkLst>
        </pc:sldLayoutChg>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4109721129" sldId="2147483679"/>
          </pc:sldLayoutMkLst>
        </pc:sldLayoutChg>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3499167728" sldId="2147483680"/>
          </pc:sldLayoutMkLst>
        </pc:sldLayoutChg>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4202364030" sldId="2147483681"/>
          </pc:sldLayoutMkLst>
        </pc:sldLayoutChg>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4157491569" sldId="2147483682"/>
          </pc:sldLayoutMkLst>
        </pc:sldLayoutChg>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1473122645" sldId="2147483683"/>
          </pc:sldLayoutMkLst>
        </pc:sldLayoutChg>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540900382" sldId="2147483684"/>
          </pc:sldLayoutMkLst>
        </pc:sldLayoutChg>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2976451108" sldId="2147483685"/>
          </pc:sldLayoutMkLst>
        </pc:sldLayoutChg>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4034396387" sldId="2147483686"/>
          </pc:sldLayoutMkLst>
        </pc:sldLayoutChg>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2672411741" sldId="2147483687"/>
          </pc:sldLayoutMkLst>
        </pc:sldLayoutChg>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197600317" sldId="2147483688"/>
          </pc:sldLayoutMkLst>
        </pc:sldLayoutChg>
        <pc:sldLayoutChg chg="add mod replId">
          <pc:chgData name="Srirama, Nathan" userId="S::nsrirama@smu.edu::28e22d36-5666-4cce-b5f4-b41195e08dc6" providerId="AD" clId="Web-{5309ADC7-57F0-F9CD-BA70-95A6BE7520C1}" dt="2021-05-11T00:44:56.830" v="2966"/>
          <pc:sldLayoutMkLst>
            <pc:docMk/>
            <pc:sldMasterMk cId="1487169061" sldId="2147483672"/>
            <pc:sldLayoutMk cId="3799117434" sldId="2147483689"/>
          </pc:sldLayoutMkLst>
        </pc:sldLayoutChg>
      </pc:sldMasterChg>
    </pc:docChg>
  </pc:docChgLst>
  <pc:docChgLst>
    <pc:chgData name="Srirama, Nathan" userId="S::nsrirama@smu.edu::28e22d36-5666-4cce-b5f4-b41195e08dc6" providerId="AD" clId="Web-{179AC828-CC0A-4EB5-A502-8E3B46756128}"/>
    <pc:docChg chg="addSld modSld">
      <pc:chgData name="Srirama, Nathan" userId="S::nsrirama@smu.edu::28e22d36-5666-4cce-b5f4-b41195e08dc6" providerId="AD" clId="Web-{179AC828-CC0A-4EB5-A502-8E3B46756128}" dt="2021-05-10T01:08:26.148" v="50" actId="20577"/>
      <pc:docMkLst>
        <pc:docMk/>
      </pc:docMkLst>
      <pc:sldChg chg="modSp">
        <pc:chgData name="Srirama, Nathan" userId="S::nsrirama@smu.edu::28e22d36-5666-4cce-b5f4-b41195e08dc6" providerId="AD" clId="Web-{179AC828-CC0A-4EB5-A502-8E3B46756128}" dt="2021-05-09T19:15:47.742" v="24" actId="20577"/>
        <pc:sldMkLst>
          <pc:docMk/>
          <pc:sldMk cId="109857222" sldId="256"/>
        </pc:sldMkLst>
        <pc:spChg chg="mod">
          <ac:chgData name="Srirama, Nathan" userId="S::nsrirama@smu.edu::28e22d36-5666-4cce-b5f4-b41195e08dc6" providerId="AD" clId="Web-{179AC828-CC0A-4EB5-A502-8E3B46756128}" dt="2021-05-09T19:15:34.492" v="14" actId="20577"/>
          <ac:spMkLst>
            <pc:docMk/>
            <pc:sldMk cId="109857222" sldId="256"/>
            <ac:spMk id="2" creationId="{00000000-0000-0000-0000-000000000000}"/>
          </ac:spMkLst>
        </pc:spChg>
        <pc:spChg chg="mod">
          <ac:chgData name="Srirama, Nathan" userId="S::nsrirama@smu.edu::28e22d36-5666-4cce-b5f4-b41195e08dc6" providerId="AD" clId="Web-{179AC828-CC0A-4EB5-A502-8E3B46756128}" dt="2021-05-09T19:15:47.742" v="24" actId="20577"/>
          <ac:spMkLst>
            <pc:docMk/>
            <pc:sldMk cId="109857222" sldId="256"/>
            <ac:spMk id="3" creationId="{00000000-0000-0000-0000-000000000000}"/>
          </ac:spMkLst>
        </pc:spChg>
      </pc:sldChg>
      <pc:sldChg chg="modSp new">
        <pc:chgData name="Srirama, Nathan" userId="S::nsrirama@smu.edu::28e22d36-5666-4cce-b5f4-b41195e08dc6" providerId="AD" clId="Web-{179AC828-CC0A-4EB5-A502-8E3B46756128}" dt="2021-05-10T01:07:35.695" v="41" actId="20577"/>
        <pc:sldMkLst>
          <pc:docMk/>
          <pc:sldMk cId="1863905742" sldId="257"/>
        </pc:sldMkLst>
        <pc:spChg chg="mod">
          <ac:chgData name="Srirama, Nathan" userId="S::nsrirama@smu.edu::28e22d36-5666-4cce-b5f4-b41195e08dc6" providerId="AD" clId="Web-{179AC828-CC0A-4EB5-A502-8E3B46756128}" dt="2021-05-10T01:07:35.695" v="41" actId="20577"/>
          <ac:spMkLst>
            <pc:docMk/>
            <pc:sldMk cId="1863905742" sldId="257"/>
            <ac:spMk id="2" creationId="{EF693910-860F-4723-AAC8-6BE9684C32A2}"/>
          </ac:spMkLst>
        </pc:spChg>
      </pc:sldChg>
      <pc:sldChg chg="modSp new">
        <pc:chgData name="Srirama, Nathan" userId="S::nsrirama@smu.edu::28e22d36-5666-4cce-b5f4-b41195e08dc6" providerId="AD" clId="Web-{179AC828-CC0A-4EB5-A502-8E3B46756128}" dt="2021-05-10T01:08:13.304" v="43" actId="20577"/>
        <pc:sldMkLst>
          <pc:docMk/>
          <pc:sldMk cId="975630208" sldId="258"/>
        </pc:sldMkLst>
        <pc:spChg chg="mod">
          <ac:chgData name="Srirama, Nathan" userId="S::nsrirama@smu.edu::28e22d36-5666-4cce-b5f4-b41195e08dc6" providerId="AD" clId="Web-{179AC828-CC0A-4EB5-A502-8E3B46756128}" dt="2021-05-10T01:08:13.304" v="43" actId="20577"/>
          <ac:spMkLst>
            <pc:docMk/>
            <pc:sldMk cId="975630208" sldId="258"/>
            <ac:spMk id="2" creationId="{6F767272-95D3-44AE-B691-9C63B360C2AD}"/>
          </ac:spMkLst>
        </pc:spChg>
      </pc:sldChg>
      <pc:sldChg chg="modSp new">
        <pc:chgData name="Srirama, Nathan" userId="S::nsrirama@smu.edu::28e22d36-5666-4cce-b5f4-b41195e08dc6" providerId="AD" clId="Web-{179AC828-CC0A-4EB5-A502-8E3B46756128}" dt="2021-05-10T01:08:26.148" v="50" actId="20577"/>
        <pc:sldMkLst>
          <pc:docMk/>
          <pc:sldMk cId="2699020868" sldId="259"/>
        </pc:sldMkLst>
        <pc:spChg chg="mod">
          <ac:chgData name="Srirama, Nathan" userId="S::nsrirama@smu.edu::28e22d36-5666-4cce-b5f4-b41195e08dc6" providerId="AD" clId="Web-{179AC828-CC0A-4EB5-A502-8E3B46756128}" dt="2021-05-10T01:08:26.148" v="50" actId="20577"/>
          <ac:spMkLst>
            <pc:docMk/>
            <pc:sldMk cId="2699020868" sldId="259"/>
            <ac:spMk id="2" creationId="{4870BF96-CA8E-4075-AA16-6E764CCCE845}"/>
          </ac:spMkLst>
        </pc:spChg>
      </pc:sldChg>
      <pc:sldChg chg="new">
        <pc:chgData name="Srirama, Nathan" userId="S::nsrirama@smu.edu::28e22d36-5666-4cce-b5f4-b41195e08dc6" providerId="AD" clId="Web-{179AC828-CC0A-4EB5-A502-8E3B46756128}" dt="2021-05-09T19:15:53.679" v="28"/>
        <pc:sldMkLst>
          <pc:docMk/>
          <pc:sldMk cId="3152133423" sldId="260"/>
        </pc:sldMkLst>
      </pc:sldChg>
      <pc:sldChg chg="new">
        <pc:chgData name="Srirama, Nathan" userId="S::nsrirama@smu.edu::28e22d36-5666-4cce-b5f4-b41195e08dc6" providerId="AD" clId="Web-{179AC828-CC0A-4EB5-A502-8E3B46756128}" dt="2021-05-09T19:15:54.914" v="29"/>
        <pc:sldMkLst>
          <pc:docMk/>
          <pc:sldMk cId="2653415001" sldId="261"/>
        </pc:sldMkLst>
      </pc:sldChg>
      <pc:sldChg chg="new">
        <pc:chgData name="Srirama, Nathan" userId="S::nsrirama@smu.edu::28e22d36-5666-4cce-b5f4-b41195e08dc6" providerId="AD" clId="Web-{179AC828-CC0A-4EB5-A502-8E3B46756128}" dt="2021-05-09T19:15:56.445" v="30"/>
        <pc:sldMkLst>
          <pc:docMk/>
          <pc:sldMk cId="1905207038" sldId="262"/>
        </pc:sldMkLst>
      </pc:sldChg>
      <pc:sldChg chg="new">
        <pc:chgData name="Srirama, Nathan" userId="S::nsrirama@smu.edu::28e22d36-5666-4cce-b5f4-b41195e08dc6" providerId="AD" clId="Web-{179AC828-CC0A-4EB5-A502-8E3B46756128}" dt="2021-05-09T19:15:59.695" v="31"/>
        <pc:sldMkLst>
          <pc:docMk/>
          <pc:sldMk cId="46753326" sldId="263"/>
        </pc:sldMkLst>
      </pc:sldChg>
      <pc:sldChg chg="new">
        <pc:chgData name="Srirama, Nathan" userId="S::nsrirama@smu.edu::28e22d36-5666-4cce-b5f4-b41195e08dc6" providerId="AD" clId="Web-{179AC828-CC0A-4EB5-A502-8E3B46756128}" dt="2021-05-09T19:16:01.367" v="32"/>
        <pc:sldMkLst>
          <pc:docMk/>
          <pc:sldMk cId="4080514383" sldId="264"/>
        </pc:sldMkLst>
      </pc:sldChg>
    </pc:docChg>
  </pc:docChgLst>
  <pc:docChgLst>
    <pc:chgData name="Lin, Zherui" userId="S::zheruil@smu.edu::5c1e8ae6-9211-4572-bf19-8380d5bccbc8" providerId="AD" clId="Web-{52B0C69F-3045-0000-B73E-EE40C7D66852}"/>
    <pc:docChg chg="modSld">
      <pc:chgData name="Lin, Zherui" userId="S::zheruil@smu.edu::5c1e8ae6-9211-4572-bf19-8380d5bccbc8" providerId="AD" clId="Web-{52B0C69F-3045-0000-B73E-EE40C7D66852}" dt="2021-05-11T00:50:43.529" v="34"/>
      <pc:docMkLst>
        <pc:docMk/>
      </pc:docMkLst>
      <pc:sldChg chg="addSp delSp modSp mod setBg">
        <pc:chgData name="Lin, Zherui" userId="S::zheruil@smu.edu::5c1e8ae6-9211-4572-bf19-8380d5bccbc8" providerId="AD" clId="Web-{52B0C69F-3045-0000-B73E-EE40C7D66852}" dt="2021-05-11T00:48:13.223" v="19" actId="14100"/>
        <pc:sldMkLst>
          <pc:docMk/>
          <pc:sldMk cId="3152133423" sldId="260"/>
        </pc:sldMkLst>
        <pc:spChg chg="mod">
          <ac:chgData name="Lin, Zherui" userId="S::zheruil@smu.edu::5c1e8ae6-9211-4572-bf19-8380d5bccbc8" providerId="AD" clId="Web-{52B0C69F-3045-0000-B73E-EE40C7D66852}" dt="2021-05-11T00:47:56.597" v="15"/>
          <ac:spMkLst>
            <pc:docMk/>
            <pc:sldMk cId="3152133423" sldId="260"/>
            <ac:spMk id="2" creationId="{DE567927-294F-485D-B5F4-767F164D4251}"/>
          </ac:spMkLst>
        </pc:spChg>
        <pc:spChg chg="add del">
          <ac:chgData name="Lin, Zherui" userId="S::zheruil@smu.edu::5c1e8ae6-9211-4572-bf19-8380d5bccbc8" providerId="AD" clId="Web-{52B0C69F-3045-0000-B73E-EE40C7D66852}" dt="2021-05-11T00:47:54.956" v="12"/>
          <ac:spMkLst>
            <pc:docMk/>
            <pc:sldMk cId="3152133423" sldId="260"/>
            <ac:spMk id="10" creationId="{067419A7-D9A1-4FC2-9496-875BB4ADAE9B}"/>
          </ac:spMkLst>
        </pc:spChg>
        <pc:spChg chg="add del">
          <ac:chgData name="Lin, Zherui" userId="S::zheruil@smu.edu::5c1e8ae6-9211-4572-bf19-8380d5bccbc8" providerId="AD" clId="Web-{52B0C69F-3045-0000-B73E-EE40C7D66852}" dt="2021-05-11T00:47:40.393" v="8"/>
          <ac:spMkLst>
            <pc:docMk/>
            <pc:sldMk cId="3152133423" sldId="260"/>
            <ac:spMk id="19" creationId="{56E390B6-47E3-4ADD-9C03-196F64347A07}"/>
          </ac:spMkLst>
        </pc:spChg>
        <pc:spChg chg="add del">
          <ac:chgData name="Lin, Zherui" userId="S::zheruil@smu.edu::5c1e8ae6-9211-4572-bf19-8380d5bccbc8" providerId="AD" clId="Web-{52B0C69F-3045-0000-B73E-EE40C7D66852}" dt="2021-05-11T00:47:47.518" v="10"/>
          <ac:spMkLst>
            <pc:docMk/>
            <pc:sldMk cId="3152133423" sldId="260"/>
            <ac:spMk id="21" creationId="{EF263B76-D6AC-40A4-BA2E-CC8B89190ED9}"/>
          </ac:spMkLst>
        </pc:spChg>
        <pc:spChg chg="add del">
          <ac:chgData name="Lin, Zherui" userId="S::zheruil@smu.edu::5c1e8ae6-9211-4572-bf19-8380d5bccbc8" providerId="AD" clId="Web-{52B0C69F-3045-0000-B73E-EE40C7D66852}" dt="2021-05-11T00:47:54.956" v="12"/>
          <ac:spMkLst>
            <pc:docMk/>
            <pc:sldMk cId="3152133423" sldId="260"/>
            <ac:spMk id="24" creationId="{21ECAAB0-702B-4C08-B30F-0AFAC3479ADF}"/>
          </ac:spMkLst>
        </pc:spChg>
        <pc:spChg chg="add del">
          <ac:chgData name="Lin, Zherui" userId="S::zheruil@smu.edu::5c1e8ae6-9211-4572-bf19-8380d5bccbc8" providerId="AD" clId="Web-{52B0C69F-3045-0000-B73E-EE40C7D66852}" dt="2021-05-11T00:47:56.597" v="14"/>
          <ac:spMkLst>
            <pc:docMk/>
            <pc:sldMk cId="3152133423" sldId="260"/>
            <ac:spMk id="26" creationId="{EF263B76-D6AC-40A4-BA2E-CC8B89190ED9}"/>
          </ac:spMkLst>
        </pc:spChg>
        <pc:spChg chg="add">
          <ac:chgData name="Lin, Zherui" userId="S::zheruil@smu.edu::5c1e8ae6-9211-4572-bf19-8380d5bccbc8" providerId="AD" clId="Web-{52B0C69F-3045-0000-B73E-EE40C7D66852}" dt="2021-05-11T00:47:56.597" v="15"/>
          <ac:spMkLst>
            <pc:docMk/>
            <pc:sldMk cId="3152133423" sldId="260"/>
            <ac:spMk id="28" creationId="{56E390B6-47E3-4ADD-9C03-196F64347A07}"/>
          </ac:spMkLst>
        </pc:spChg>
        <pc:grpChg chg="add del">
          <ac:chgData name="Lin, Zherui" userId="S::zheruil@smu.edu::5c1e8ae6-9211-4572-bf19-8380d5bccbc8" providerId="AD" clId="Web-{52B0C69F-3045-0000-B73E-EE40C7D66852}" dt="2021-05-11T00:47:40.393" v="8"/>
          <ac:grpSpMkLst>
            <pc:docMk/>
            <pc:sldMk cId="3152133423" sldId="260"/>
            <ac:grpSpMk id="8" creationId="{08F94D66-27EC-4CB8-8226-D7F41C161863}"/>
          </ac:grpSpMkLst>
        </pc:grpChg>
        <pc:grpChg chg="add del">
          <ac:chgData name="Lin, Zherui" userId="S::zheruil@smu.edu::5c1e8ae6-9211-4572-bf19-8380d5bccbc8" providerId="AD" clId="Web-{52B0C69F-3045-0000-B73E-EE40C7D66852}" dt="2021-05-11T00:47:47.518" v="10"/>
          <ac:grpSpMkLst>
            <pc:docMk/>
            <pc:sldMk cId="3152133423" sldId="260"/>
            <ac:grpSpMk id="9" creationId="{C616B3DC-C165-433D-9187-62DCC0E317D3}"/>
          </ac:grpSpMkLst>
        </pc:grpChg>
        <pc:grpChg chg="add del">
          <ac:chgData name="Lin, Zherui" userId="S::zheruil@smu.edu::5c1e8ae6-9211-4572-bf19-8380d5bccbc8" providerId="AD" clId="Web-{52B0C69F-3045-0000-B73E-EE40C7D66852}" dt="2021-05-11T00:47:54.956" v="12"/>
          <ac:grpSpMkLst>
            <pc:docMk/>
            <pc:sldMk cId="3152133423" sldId="260"/>
            <ac:grpSpMk id="13" creationId="{28A4A409-9242-444A-AC1F-809866828B50}"/>
          </ac:grpSpMkLst>
        </pc:grpChg>
        <pc:grpChg chg="add del">
          <ac:chgData name="Lin, Zherui" userId="S::zheruil@smu.edu::5c1e8ae6-9211-4572-bf19-8380d5bccbc8" providerId="AD" clId="Web-{52B0C69F-3045-0000-B73E-EE40C7D66852}" dt="2021-05-11T00:47:56.597" v="14"/>
          <ac:grpSpMkLst>
            <pc:docMk/>
            <pc:sldMk cId="3152133423" sldId="260"/>
            <ac:grpSpMk id="22" creationId="{C616B3DC-C165-433D-9187-62DCC0E317D3}"/>
          </ac:grpSpMkLst>
        </pc:grpChg>
        <pc:grpChg chg="add">
          <ac:chgData name="Lin, Zherui" userId="S::zheruil@smu.edu::5c1e8ae6-9211-4572-bf19-8380d5bccbc8" providerId="AD" clId="Web-{52B0C69F-3045-0000-B73E-EE40C7D66852}" dt="2021-05-11T00:47:56.597" v="15"/>
          <ac:grpSpMkLst>
            <pc:docMk/>
            <pc:sldMk cId="3152133423" sldId="260"/>
            <ac:grpSpMk id="23" creationId="{08F94D66-27EC-4CB8-8226-D7F41C161863}"/>
          </ac:grpSpMkLst>
        </pc:grpChg>
        <pc:picChg chg="mod">
          <ac:chgData name="Lin, Zherui" userId="S::zheruil@smu.edu::5c1e8ae6-9211-4572-bf19-8380d5bccbc8" providerId="AD" clId="Web-{52B0C69F-3045-0000-B73E-EE40C7D66852}" dt="2021-05-11T00:48:13.223" v="19" actId="14100"/>
          <ac:picMkLst>
            <pc:docMk/>
            <pc:sldMk cId="3152133423" sldId="260"/>
            <ac:picMk id="6" creationId="{B0A19911-99DD-4DCD-9E2A-53033E97DFC9}"/>
          </ac:picMkLst>
        </pc:picChg>
      </pc:sldChg>
      <pc:sldChg chg="addSp modSp mod setBg">
        <pc:chgData name="Lin, Zherui" userId="S::zheruil@smu.edu::5c1e8ae6-9211-4572-bf19-8380d5bccbc8" providerId="AD" clId="Web-{52B0C69F-3045-0000-B73E-EE40C7D66852}" dt="2021-05-11T00:50:13.668" v="22"/>
        <pc:sldMkLst>
          <pc:docMk/>
          <pc:sldMk cId="152696840" sldId="268"/>
        </pc:sldMkLst>
        <pc:spChg chg="mod">
          <ac:chgData name="Lin, Zherui" userId="S::zheruil@smu.edu::5c1e8ae6-9211-4572-bf19-8380d5bccbc8" providerId="AD" clId="Web-{52B0C69F-3045-0000-B73E-EE40C7D66852}" dt="2021-05-11T00:50:13.668" v="22"/>
          <ac:spMkLst>
            <pc:docMk/>
            <pc:sldMk cId="152696840" sldId="268"/>
            <ac:spMk id="2" creationId="{EEF8803D-3F30-4E39-9F13-FD3DEE6A2730}"/>
          </ac:spMkLst>
        </pc:spChg>
        <pc:spChg chg="mod">
          <ac:chgData name="Lin, Zherui" userId="S::zheruil@smu.edu::5c1e8ae6-9211-4572-bf19-8380d5bccbc8" providerId="AD" clId="Web-{52B0C69F-3045-0000-B73E-EE40C7D66852}" dt="2021-05-11T00:50:13.668" v="22"/>
          <ac:spMkLst>
            <pc:docMk/>
            <pc:sldMk cId="152696840" sldId="268"/>
            <ac:spMk id="3" creationId="{AF89DEF2-0060-4B4E-B0FF-01CAEC58EC0D}"/>
          </ac:spMkLst>
        </pc:spChg>
        <pc:spChg chg="add">
          <ac:chgData name="Lin, Zherui" userId="S::zheruil@smu.edu::5c1e8ae6-9211-4572-bf19-8380d5bccbc8" providerId="AD" clId="Web-{52B0C69F-3045-0000-B73E-EE40C7D66852}" dt="2021-05-11T00:50:13.668" v="22"/>
          <ac:spMkLst>
            <pc:docMk/>
            <pc:sldMk cId="152696840" sldId="268"/>
            <ac:spMk id="8" creationId="{C8643778-7F6C-4E8D-84D1-D5CDB9928191}"/>
          </ac:spMkLst>
        </pc:spChg>
        <pc:spChg chg="add">
          <ac:chgData name="Lin, Zherui" userId="S::zheruil@smu.edu::5c1e8ae6-9211-4572-bf19-8380d5bccbc8" providerId="AD" clId="Web-{52B0C69F-3045-0000-B73E-EE40C7D66852}" dt="2021-05-11T00:50:13.668" v="22"/>
          <ac:spMkLst>
            <pc:docMk/>
            <pc:sldMk cId="152696840" sldId="268"/>
            <ac:spMk id="10" creationId="{1D22F88D-6907-48AF-B024-346E855E0D96}"/>
          </ac:spMkLst>
        </pc:spChg>
        <pc:grpChg chg="add">
          <ac:chgData name="Lin, Zherui" userId="S::zheruil@smu.edu::5c1e8ae6-9211-4572-bf19-8380d5bccbc8" providerId="AD" clId="Web-{52B0C69F-3045-0000-B73E-EE40C7D66852}" dt="2021-05-11T00:50:13.668" v="22"/>
          <ac:grpSpMkLst>
            <pc:docMk/>
            <pc:sldMk cId="152696840" sldId="268"/>
            <ac:grpSpMk id="12" creationId="{F3842748-48B5-4DD0-A06A-A31C74024A99}"/>
          </ac:grpSpMkLst>
        </pc:grpChg>
      </pc:sldChg>
      <pc:sldChg chg="addSp modSp mod setBg">
        <pc:chgData name="Lin, Zherui" userId="S::zheruil@smu.edu::5c1e8ae6-9211-4572-bf19-8380d5bccbc8" providerId="AD" clId="Web-{52B0C69F-3045-0000-B73E-EE40C7D66852}" dt="2021-05-11T00:50:20.668" v="23"/>
        <pc:sldMkLst>
          <pc:docMk/>
          <pc:sldMk cId="821049095" sldId="270"/>
        </pc:sldMkLst>
        <pc:spChg chg="mod">
          <ac:chgData name="Lin, Zherui" userId="S::zheruil@smu.edu::5c1e8ae6-9211-4572-bf19-8380d5bccbc8" providerId="AD" clId="Web-{52B0C69F-3045-0000-B73E-EE40C7D66852}" dt="2021-05-11T00:50:20.668" v="23"/>
          <ac:spMkLst>
            <pc:docMk/>
            <pc:sldMk cId="821049095" sldId="270"/>
            <ac:spMk id="2" creationId="{9B83C908-5D1A-455E-BC6C-D58543A480BD}"/>
          </ac:spMkLst>
        </pc:spChg>
        <pc:spChg chg="mod">
          <ac:chgData name="Lin, Zherui" userId="S::zheruil@smu.edu::5c1e8ae6-9211-4572-bf19-8380d5bccbc8" providerId="AD" clId="Web-{52B0C69F-3045-0000-B73E-EE40C7D66852}" dt="2021-05-11T00:50:20.668" v="23"/>
          <ac:spMkLst>
            <pc:docMk/>
            <pc:sldMk cId="821049095" sldId="270"/>
            <ac:spMk id="3" creationId="{D484FD5D-BF57-49DE-A0EB-22D8905702BC}"/>
          </ac:spMkLst>
        </pc:spChg>
        <pc:spChg chg="add">
          <ac:chgData name="Lin, Zherui" userId="S::zheruil@smu.edu::5c1e8ae6-9211-4572-bf19-8380d5bccbc8" providerId="AD" clId="Web-{52B0C69F-3045-0000-B73E-EE40C7D66852}" dt="2021-05-11T00:50:20.668" v="23"/>
          <ac:spMkLst>
            <pc:docMk/>
            <pc:sldMk cId="821049095" sldId="270"/>
            <ac:spMk id="8" creationId="{C8643778-7F6C-4E8D-84D1-D5CDB9928191}"/>
          </ac:spMkLst>
        </pc:spChg>
        <pc:spChg chg="add">
          <ac:chgData name="Lin, Zherui" userId="S::zheruil@smu.edu::5c1e8ae6-9211-4572-bf19-8380d5bccbc8" providerId="AD" clId="Web-{52B0C69F-3045-0000-B73E-EE40C7D66852}" dt="2021-05-11T00:50:20.668" v="23"/>
          <ac:spMkLst>
            <pc:docMk/>
            <pc:sldMk cId="821049095" sldId="270"/>
            <ac:spMk id="10" creationId="{1D22F88D-6907-48AF-B024-346E855E0D96}"/>
          </ac:spMkLst>
        </pc:spChg>
        <pc:grpChg chg="add">
          <ac:chgData name="Lin, Zherui" userId="S::zheruil@smu.edu::5c1e8ae6-9211-4572-bf19-8380d5bccbc8" providerId="AD" clId="Web-{52B0C69F-3045-0000-B73E-EE40C7D66852}" dt="2021-05-11T00:50:20.668" v="23"/>
          <ac:grpSpMkLst>
            <pc:docMk/>
            <pc:sldMk cId="821049095" sldId="270"/>
            <ac:grpSpMk id="12" creationId="{F3842748-48B5-4DD0-A06A-A31C74024A99}"/>
          </ac:grpSpMkLst>
        </pc:grpChg>
      </pc:sldChg>
      <pc:sldChg chg="addSp delSp modSp mod setBg">
        <pc:chgData name="Lin, Zherui" userId="S::zheruil@smu.edu::5c1e8ae6-9211-4572-bf19-8380d5bccbc8" providerId="AD" clId="Web-{52B0C69F-3045-0000-B73E-EE40C7D66852}" dt="2021-05-11T00:50:43.529" v="34"/>
        <pc:sldMkLst>
          <pc:docMk/>
          <pc:sldMk cId="3680597815" sldId="273"/>
        </pc:sldMkLst>
        <pc:spChg chg="mod">
          <ac:chgData name="Lin, Zherui" userId="S::zheruil@smu.edu::5c1e8ae6-9211-4572-bf19-8380d5bccbc8" providerId="AD" clId="Web-{52B0C69F-3045-0000-B73E-EE40C7D66852}" dt="2021-05-11T00:50:43.529" v="34"/>
          <ac:spMkLst>
            <pc:docMk/>
            <pc:sldMk cId="3680597815" sldId="273"/>
            <ac:spMk id="2" creationId="{F8E41D9B-9BA2-4CE1-A709-EE96AC0854FE}"/>
          </ac:spMkLst>
        </pc:spChg>
        <pc:spChg chg="mod ord">
          <ac:chgData name="Lin, Zherui" userId="S::zheruil@smu.edu::5c1e8ae6-9211-4572-bf19-8380d5bccbc8" providerId="AD" clId="Web-{52B0C69F-3045-0000-B73E-EE40C7D66852}" dt="2021-05-11T00:50:43.529" v="34"/>
          <ac:spMkLst>
            <pc:docMk/>
            <pc:sldMk cId="3680597815" sldId="273"/>
            <ac:spMk id="3" creationId="{13B2E25F-4A46-4657-85AA-4E167E3904F4}"/>
          </ac:spMkLst>
        </pc:spChg>
        <pc:spChg chg="add del">
          <ac:chgData name="Lin, Zherui" userId="S::zheruil@smu.edu::5c1e8ae6-9211-4572-bf19-8380d5bccbc8" providerId="AD" clId="Web-{52B0C69F-3045-0000-B73E-EE40C7D66852}" dt="2021-05-11T00:50:36.107" v="29"/>
          <ac:spMkLst>
            <pc:docMk/>
            <pc:sldMk cId="3680597815" sldId="273"/>
            <ac:spMk id="18" creationId="{21ECAAB0-702B-4C08-B30F-0AFAC3479ADF}"/>
          </ac:spMkLst>
        </pc:spChg>
        <pc:spChg chg="add del">
          <ac:chgData name="Lin, Zherui" userId="S::zheruil@smu.edu::5c1e8ae6-9211-4572-bf19-8380d5bccbc8" providerId="AD" clId="Web-{52B0C69F-3045-0000-B73E-EE40C7D66852}" dt="2021-05-11T00:50:41.873" v="31"/>
          <ac:spMkLst>
            <pc:docMk/>
            <pc:sldMk cId="3680597815" sldId="273"/>
            <ac:spMk id="19" creationId="{63A60C88-7443-4827-9241-5019758CB4F0}"/>
          </ac:spMkLst>
        </pc:spChg>
        <pc:grpChg chg="add del">
          <ac:chgData name="Lin, Zherui" userId="S::zheruil@smu.edu::5c1e8ae6-9211-4572-bf19-8380d5bccbc8" providerId="AD" clId="Web-{52B0C69F-3045-0000-B73E-EE40C7D66852}" dt="2021-05-11T00:50:41.873" v="31"/>
          <ac:grpSpMkLst>
            <pc:docMk/>
            <pc:sldMk cId="3680597815" sldId="273"/>
            <ac:grpSpMk id="7" creationId="{DF8D5C46-63E5-40C5-A208-4B2189FA1032}"/>
          </ac:grpSpMkLst>
        </pc:grpChg>
        <pc:grpChg chg="add del">
          <ac:chgData name="Lin, Zherui" userId="S::zheruil@smu.edu::5c1e8ae6-9211-4572-bf19-8380d5bccbc8" providerId="AD" clId="Web-{52B0C69F-3045-0000-B73E-EE40C7D66852}" dt="2021-05-11T00:50:36.107" v="29"/>
          <ac:grpSpMkLst>
            <pc:docMk/>
            <pc:sldMk cId="3680597815" sldId="273"/>
            <ac:grpSpMk id="10" creationId="{28A4A409-9242-444A-AC1F-809866828B50}"/>
          </ac:grpSpMkLst>
        </pc:grpChg>
        <pc:picChg chg="mod">
          <ac:chgData name="Lin, Zherui" userId="S::zheruil@smu.edu::5c1e8ae6-9211-4572-bf19-8380d5bccbc8" providerId="AD" clId="Web-{52B0C69F-3045-0000-B73E-EE40C7D66852}" dt="2021-05-11T00:50:43.529" v="34"/>
          <ac:picMkLst>
            <pc:docMk/>
            <pc:sldMk cId="3680597815" sldId="273"/>
            <ac:picMk id="5" creationId="{DF54C245-870F-43EA-A20B-75324225977D}"/>
          </ac:picMkLst>
        </pc:picChg>
      </pc:sldChg>
      <pc:sldChg chg="delSp">
        <pc:chgData name="Lin, Zherui" userId="S::zheruil@smu.edu::5c1e8ae6-9211-4572-bf19-8380d5bccbc8" providerId="AD" clId="Web-{52B0C69F-3045-0000-B73E-EE40C7D66852}" dt="2021-05-11T00:46:00.417" v="6"/>
        <pc:sldMkLst>
          <pc:docMk/>
          <pc:sldMk cId="86986950" sldId="277"/>
        </pc:sldMkLst>
        <pc:spChg chg="del">
          <ac:chgData name="Lin, Zherui" userId="S::zheruil@smu.edu::5c1e8ae6-9211-4572-bf19-8380d5bccbc8" providerId="AD" clId="Web-{52B0C69F-3045-0000-B73E-EE40C7D66852}" dt="2021-05-11T00:45:58.917" v="5"/>
          <ac:spMkLst>
            <pc:docMk/>
            <pc:sldMk cId="86986950" sldId="277"/>
            <ac:spMk id="5" creationId="{AE6B6C85-E39B-4BB2-8BC3-587B6FA87102}"/>
          </ac:spMkLst>
        </pc:spChg>
        <pc:spChg chg="del">
          <ac:chgData name="Lin, Zherui" userId="S::zheruil@smu.edu::5c1e8ae6-9211-4572-bf19-8380d5bccbc8" providerId="AD" clId="Web-{52B0C69F-3045-0000-B73E-EE40C7D66852}" dt="2021-05-11T00:46:00.417" v="6"/>
          <ac:spMkLst>
            <pc:docMk/>
            <pc:sldMk cId="86986950" sldId="277"/>
            <ac:spMk id="6" creationId="{D5F6D07F-3DEA-4D11-A7AB-D4116CAA6C51}"/>
          </ac:spMkLst>
        </pc:spChg>
      </pc:sldChg>
      <pc:sldChg chg="addSp modSp mod setBg addAnim">
        <pc:chgData name="Lin, Zherui" userId="S::zheruil@smu.edu::5c1e8ae6-9211-4572-bf19-8380d5bccbc8" providerId="AD" clId="Web-{52B0C69F-3045-0000-B73E-EE40C7D66852}" dt="2021-05-11T00:48:33.943" v="21"/>
        <pc:sldMkLst>
          <pc:docMk/>
          <pc:sldMk cId="3162597178" sldId="279"/>
        </pc:sldMkLst>
        <pc:spChg chg="mod">
          <ac:chgData name="Lin, Zherui" userId="S::zheruil@smu.edu::5c1e8ae6-9211-4572-bf19-8380d5bccbc8" providerId="AD" clId="Web-{52B0C69F-3045-0000-B73E-EE40C7D66852}" dt="2021-05-11T00:48:33.943" v="20"/>
          <ac:spMkLst>
            <pc:docMk/>
            <pc:sldMk cId="3162597178" sldId="279"/>
            <ac:spMk id="2" creationId="{00000000-0000-0000-0000-000000000000}"/>
          </ac:spMkLst>
        </pc:spChg>
        <pc:spChg chg="add">
          <ac:chgData name="Lin, Zherui" userId="S::zheruil@smu.edu::5c1e8ae6-9211-4572-bf19-8380d5bccbc8" providerId="AD" clId="Web-{52B0C69F-3045-0000-B73E-EE40C7D66852}" dt="2021-05-11T00:48:33.943" v="20"/>
          <ac:spMkLst>
            <pc:docMk/>
            <pc:sldMk cId="3162597178" sldId="279"/>
            <ac:spMk id="7" creationId="{15655827-B42D-4180-88D3-D83F25E4BD1C}"/>
          </ac:spMkLst>
        </pc:spChg>
        <pc:spChg chg="add">
          <ac:chgData name="Lin, Zherui" userId="S::zheruil@smu.edu::5c1e8ae6-9211-4572-bf19-8380d5bccbc8" providerId="AD" clId="Web-{52B0C69F-3045-0000-B73E-EE40C7D66852}" dt="2021-05-11T00:48:33.943" v="20"/>
          <ac:spMkLst>
            <pc:docMk/>
            <pc:sldMk cId="3162597178" sldId="279"/>
            <ac:spMk id="9" creationId="{24ACCB06-563C-4ADE-B4D6-1FE9F723C7D9}"/>
          </ac:spMkLst>
        </pc:spChg>
        <pc:spChg chg="add">
          <ac:chgData name="Lin, Zherui" userId="S::zheruil@smu.edu::5c1e8ae6-9211-4572-bf19-8380d5bccbc8" providerId="AD" clId="Web-{52B0C69F-3045-0000-B73E-EE40C7D66852}" dt="2021-05-11T00:48:33.943" v="20"/>
          <ac:spMkLst>
            <pc:docMk/>
            <pc:sldMk cId="3162597178" sldId="279"/>
            <ac:spMk id="11" creationId="{40761ECD-D92B-46AE-82CA-640023D282F9}"/>
          </ac:spMkLst>
        </pc:spChg>
        <pc:spChg chg="add">
          <ac:chgData name="Lin, Zherui" userId="S::zheruil@smu.edu::5c1e8ae6-9211-4572-bf19-8380d5bccbc8" providerId="AD" clId="Web-{52B0C69F-3045-0000-B73E-EE40C7D66852}" dt="2021-05-11T00:48:33.943" v="20"/>
          <ac:spMkLst>
            <pc:docMk/>
            <pc:sldMk cId="3162597178" sldId="279"/>
            <ac:spMk id="13" creationId="{9A928607-C55C-40FD-B2DF-6CD6A7226A71}"/>
          </ac:spMkLst>
        </pc:spChg>
        <pc:spChg chg="add">
          <ac:chgData name="Lin, Zherui" userId="S::zheruil@smu.edu::5c1e8ae6-9211-4572-bf19-8380d5bccbc8" providerId="AD" clId="Web-{52B0C69F-3045-0000-B73E-EE40C7D66852}" dt="2021-05-11T00:48:33.943" v="20"/>
          <ac:spMkLst>
            <pc:docMk/>
            <pc:sldMk cId="3162597178" sldId="279"/>
            <ac:spMk id="15" creationId="{400A20C1-29A4-43E0-AB15-7931F76F8C2D}"/>
          </ac:spMkLst>
        </pc:spChg>
      </pc:sldChg>
      <pc:sldChg chg="modSp">
        <pc:chgData name="Lin, Zherui" userId="S::zheruil@smu.edu::5c1e8ae6-9211-4572-bf19-8380d5bccbc8" providerId="AD" clId="Web-{52B0C69F-3045-0000-B73E-EE40C7D66852}" dt="2021-05-11T00:45:45.432" v="4" actId="20577"/>
        <pc:sldMkLst>
          <pc:docMk/>
          <pc:sldMk cId="3816796688" sldId="284"/>
        </pc:sldMkLst>
        <pc:spChg chg="mod">
          <ac:chgData name="Lin, Zherui" userId="S::zheruil@smu.edu::5c1e8ae6-9211-4572-bf19-8380d5bccbc8" providerId="AD" clId="Web-{52B0C69F-3045-0000-B73E-EE40C7D66852}" dt="2021-05-11T00:45:45.432" v="4" actId="20577"/>
          <ac:spMkLst>
            <pc:docMk/>
            <pc:sldMk cId="3816796688" sldId="284"/>
            <ac:spMk id="2" creationId="{66857326-4862-420D-884D-1B313BEFE86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E270AD-D2F0-4FC6-A0E9-C11FD10C4ED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B0DD42E-7A3B-42AA-B380-A27616958D28}">
      <dgm:prSet/>
      <dgm:spPr/>
      <dgm:t>
        <a:bodyPr/>
        <a:lstStyle/>
        <a:p>
          <a:r>
            <a:rPr lang="en-US"/>
            <a:t>Protein Recognition</a:t>
          </a:r>
        </a:p>
      </dgm:t>
    </dgm:pt>
    <dgm:pt modelId="{0CBFB061-B855-4242-AAAD-DACBCEB271F3}" type="parTrans" cxnId="{A9F0B937-942E-4B88-A7F9-37B4C271B6AD}">
      <dgm:prSet/>
      <dgm:spPr/>
      <dgm:t>
        <a:bodyPr/>
        <a:lstStyle/>
        <a:p>
          <a:endParaRPr lang="en-US"/>
        </a:p>
      </dgm:t>
    </dgm:pt>
    <dgm:pt modelId="{CC3C2C37-1181-44FB-ADB2-174762888DCF}" type="sibTrans" cxnId="{A9F0B937-942E-4B88-A7F9-37B4C271B6AD}">
      <dgm:prSet/>
      <dgm:spPr/>
      <dgm:t>
        <a:bodyPr/>
        <a:lstStyle/>
        <a:p>
          <a:endParaRPr lang="en-US"/>
        </a:p>
      </dgm:t>
    </dgm:pt>
    <dgm:pt modelId="{06964D02-49E3-4AA0-9796-49B88DDE63CE}">
      <dgm:prSet/>
      <dgm:spPr/>
      <dgm:t>
        <a:bodyPr/>
        <a:lstStyle/>
        <a:p>
          <a:r>
            <a:rPr lang="en-US"/>
            <a:t>Pattern Analysis using Hierarchical Clustering</a:t>
          </a:r>
        </a:p>
      </dgm:t>
    </dgm:pt>
    <dgm:pt modelId="{EE18F0A1-1E5B-4540-8088-ADA14450C48C}" type="parTrans" cxnId="{4D70F873-6506-4A2D-9148-317A4ABB65B3}">
      <dgm:prSet/>
      <dgm:spPr/>
      <dgm:t>
        <a:bodyPr/>
        <a:lstStyle/>
        <a:p>
          <a:endParaRPr lang="en-US"/>
        </a:p>
      </dgm:t>
    </dgm:pt>
    <dgm:pt modelId="{D3C580F4-93FF-425D-B403-1E82C666989D}" type="sibTrans" cxnId="{4D70F873-6506-4A2D-9148-317A4ABB65B3}">
      <dgm:prSet/>
      <dgm:spPr/>
      <dgm:t>
        <a:bodyPr/>
        <a:lstStyle/>
        <a:p>
          <a:endParaRPr lang="en-US"/>
        </a:p>
      </dgm:t>
    </dgm:pt>
    <dgm:pt modelId="{EF7061A8-6277-44A7-9035-04508D01B862}" type="pres">
      <dgm:prSet presAssocID="{33E270AD-D2F0-4FC6-A0E9-C11FD10C4EDB}" presName="linear" presStyleCnt="0">
        <dgm:presLayoutVars>
          <dgm:animLvl val="lvl"/>
          <dgm:resizeHandles val="exact"/>
        </dgm:presLayoutVars>
      </dgm:prSet>
      <dgm:spPr/>
    </dgm:pt>
    <dgm:pt modelId="{A8A72B21-E666-4F9D-9F9A-A1961470DD29}" type="pres">
      <dgm:prSet presAssocID="{BB0DD42E-7A3B-42AA-B380-A27616958D28}" presName="parentText" presStyleLbl="node1" presStyleIdx="0" presStyleCnt="2">
        <dgm:presLayoutVars>
          <dgm:chMax val="0"/>
          <dgm:bulletEnabled val="1"/>
        </dgm:presLayoutVars>
      </dgm:prSet>
      <dgm:spPr/>
    </dgm:pt>
    <dgm:pt modelId="{D21510AE-6569-46FC-BFD2-6682784D131D}" type="pres">
      <dgm:prSet presAssocID="{CC3C2C37-1181-44FB-ADB2-174762888DCF}" presName="spacer" presStyleCnt="0"/>
      <dgm:spPr/>
    </dgm:pt>
    <dgm:pt modelId="{AA65AFC5-FBB0-493D-825A-767B3D154834}" type="pres">
      <dgm:prSet presAssocID="{06964D02-49E3-4AA0-9796-49B88DDE63CE}" presName="parentText" presStyleLbl="node1" presStyleIdx="1" presStyleCnt="2">
        <dgm:presLayoutVars>
          <dgm:chMax val="0"/>
          <dgm:bulletEnabled val="1"/>
        </dgm:presLayoutVars>
      </dgm:prSet>
      <dgm:spPr/>
    </dgm:pt>
  </dgm:ptLst>
  <dgm:cxnLst>
    <dgm:cxn modelId="{A9F0B937-942E-4B88-A7F9-37B4C271B6AD}" srcId="{33E270AD-D2F0-4FC6-A0E9-C11FD10C4EDB}" destId="{BB0DD42E-7A3B-42AA-B380-A27616958D28}" srcOrd="0" destOrd="0" parTransId="{0CBFB061-B855-4242-AAAD-DACBCEB271F3}" sibTransId="{CC3C2C37-1181-44FB-ADB2-174762888DCF}"/>
    <dgm:cxn modelId="{4D70F873-6506-4A2D-9148-317A4ABB65B3}" srcId="{33E270AD-D2F0-4FC6-A0E9-C11FD10C4EDB}" destId="{06964D02-49E3-4AA0-9796-49B88DDE63CE}" srcOrd="1" destOrd="0" parTransId="{EE18F0A1-1E5B-4540-8088-ADA14450C48C}" sibTransId="{D3C580F4-93FF-425D-B403-1E82C666989D}"/>
    <dgm:cxn modelId="{FF4C8197-4DC6-4ABC-BAAF-BECBC034EE12}" type="presOf" srcId="{BB0DD42E-7A3B-42AA-B380-A27616958D28}" destId="{A8A72B21-E666-4F9D-9F9A-A1961470DD29}" srcOrd="0" destOrd="0" presId="urn:microsoft.com/office/officeart/2005/8/layout/vList2"/>
    <dgm:cxn modelId="{67AFBDBB-4142-460D-945E-44EEB3269924}" type="presOf" srcId="{06964D02-49E3-4AA0-9796-49B88DDE63CE}" destId="{AA65AFC5-FBB0-493D-825A-767B3D154834}" srcOrd="0" destOrd="0" presId="urn:microsoft.com/office/officeart/2005/8/layout/vList2"/>
    <dgm:cxn modelId="{B6AA30F4-9B50-4F1B-B6C0-626B089A78D7}" type="presOf" srcId="{33E270AD-D2F0-4FC6-A0E9-C11FD10C4EDB}" destId="{EF7061A8-6277-44A7-9035-04508D01B862}" srcOrd="0" destOrd="0" presId="urn:microsoft.com/office/officeart/2005/8/layout/vList2"/>
    <dgm:cxn modelId="{F98E71DE-2604-4050-846C-68FA3DB3B625}" type="presParOf" srcId="{EF7061A8-6277-44A7-9035-04508D01B862}" destId="{A8A72B21-E666-4F9D-9F9A-A1961470DD29}" srcOrd="0" destOrd="0" presId="urn:microsoft.com/office/officeart/2005/8/layout/vList2"/>
    <dgm:cxn modelId="{70E3647D-E0BA-4CDD-B02B-D563307C5496}" type="presParOf" srcId="{EF7061A8-6277-44A7-9035-04508D01B862}" destId="{D21510AE-6569-46FC-BFD2-6682784D131D}" srcOrd="1" destOrd="0" presId="urn:microsoft.com/office/officeart/2005/8/layout/vList2"/>
    <dgm:cxn modelId="{9CF06AC4-9F9D-4825-A1F5-95858072BA26}" type="presParOf" srcId="{EF7061A8-6277-44A7-9035-04508D01B862}" destId="{AA65AFC5-FBB0-493D-825A-767B3D15483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72B21-E666-4F9D-9F9A-A1961470DD29}">
      <dsp:nvSpPr>
        <dsp:cNvPr id="0" name=""/>
        <dsp:cNvSpPr/>
      </dsp:nvSpPr>
      <dsp:spPr>
        <a:xfrm>
          <a:off x="0" y="535607"/>
          <a:ext cx="6492875" cy="1946532"/>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kern="1200"/>
            <a:t>Protein Recognition</a:t>
          </a:r>
        </a:p>
      </dsp:txBody>
      <dsp:txXfrm>
        <a:off x="95022" y="630629"/>
        <a:ext cx="6302831" cy="1756488"/>
      </dsp:txXfrm>
    </dsp:sp>
    <dsp:sp modelId="{AA65AFC5-FBB0-493D-825A-767B3D154834}">
      <dsp:nvSpPr>
        <dsp:cNvPr id="0" name=""/>
        <dsp:cNvSpPr/>
      </dsp:nvSpPr>
      <dsp:spPr>
        <a:xfrm>
          <a:off x="0" y="2623260"/>
          <a:ext cx="6492875" cy="1946532"/>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kern="1200"/>
            <a:t>Pattern Analysis using Hierarchical Clustering</a:t>
          </a:r>
        </a:p>
      </dsp:txBody>
      <dsp:txXfrm>
        <a:off x="95022" y="2718282"/>
        <a:ext cx="6302831" cy="17564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CD461-FB53-457B-8F5C-303BE0B62CF8}" type="datetimeFigureOut">
              <a:rPr lang="en-US"/>
              <a:t>5/10/2021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10187-5794-4E79-A1B4-47F1CDE02314}" type="slidenum">
              <a:rPr lang="en-US"/>
              <a:t>‹#›</a:t>
            </a:fld>
            <a:endParaRPr lang="en-US"/>
          </a:p>
        </p:txBody>
      </p:sp>
    </p:spTree>
    <p:extLst>
      <p:ext uri="{BB962C8B-B14F-4D97-AF65-F5344CB8AC3E}">
        <p14:creationId xmlns:p14="http://schemas.microsoft.com/office/powerpoint/2010/main" val="48984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New Hampshire IDEA network for Biomedical Research Excellence</a:t>
            </a:r>
          </a:p>
        </p:txBody>
      </p:sp>
      <p:sp>
        <p:nvSpPr>
          <p:cNvPr id="4" name="Slide Number Placeholder 3"/>
          <p:cNvSpPr>
            <a:spLocks noGrp="1"/>
          </p:cNvSpPr>
          <p:nvPr>
            <p:ph type="sldNum" sz="quarter" idx="5"/>
          </p:nvPr>
        </p:nvSpPr>
        <p:spPr/>
        <p:txBody>
          <a:bodyPr/>
          <a:lstStyle/>
          <a:p>
            <a:fld id="{0EA10187-5794-4E79-A1B4-47F1CDE02314}" type="slidenum">
              <a:rPr lang="en-US"/>
              <a:t>2</a:t>
            </a:fld>
            <a:endParaRPr lang="en-US"/>
          </a:p>
        </p:txBody>
      </p:sp>
    </p:spTree>
    <p:extLst>
      <p:ext uri="{BB962C8B-B14F-4D97-AF65-F5344CB8AC3E}">
        <p14:creationId xmlns:p14="http://schemas.microsoft.com/office/powerpoint/2010/main" val="269681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Manhattan distance</a:t>
            </a:r>
          </a:p>
          <a:p>
            <a:r>
              <a:rPr lang="en-US">
                <a:cs typeface="Calibri"/>
              </a:rPr>
              <a:t>Euclidean distance</a:t>
            </a:r>
          </a:p>
          <a:p>
            <a:r>
              <a:rPr lang="en-US">
                <a:cs typeface="Calibri"/>
              </a:rPr>
              <a:t>anything</a:t>
            </a:r>
          </a:p>
        </p:txBody>
      </p:sp>
      <p:sp>
        <p:nvSpPr>
          <p:cNvPr id="4" name="Slide Number Placeholder 3"/>
          <p:cNvSpPr>
            <a:spLocks noGrp="1"/>
          </p:cNvSpPr>
          <p:nvPr>
            <p:ph type="sldNum" sz="quarter" idx="5"/>
          </p:nvPr>
        </p:nvSpPr>
        <p:spPr/>
        <p:txBody>
          <a:bodyPr/>
          <a:lstStyle/>
          <a:p>
            <a:fld id="{0EA10187-5794-4E79-A1B4-47F1CDE02314}" type="slidenum">
              <a:rPr lang="en-US"/>
              <a:t>6</a:t>
            </a:fld>
            <a:endParaRPr lang="en-US"/>
          </a:p>
        </p:txBody>
      </p:sp>
    </p:spTree>
    <p:extLst>
      <p:ext uri="{BB962C8B-B14F-4D97-AF65-F5344CB8AC3E}">
        <p14:creationId xmlns:p14="http://schemas.microsoft.com/office/powerpoint/2010/main" val="3554012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Universal Protein Resource</a:t>
            </a:r>
          </a:p>
          <a:p>
            <a:r>
              <a:rPr lang="en-US">
                <a:cs typeface="Calibri"/>
              </a:rPr>
              <a:t>Internationally backed &amp; funded</a:t>
            </a:r>
          </a:p>
          <a:p>
            <a:r>
              <a:rPr lang="en-US">
                <a:cs typeface="Calibri"/>
              </a:rPr>
              <a:t>Not all hand made, but ones that are are labelled as such</a:t>
            </a:r>
          </a:p>
          <a:p>
            <a:r>
              <a:rPr lang="en-US">
                <a:cs typeface="Calibri"/>
              </a:rPr>
              <a:t> - handmade are all reviewed by multiple parties to ensure accuracy</a:t>
            </a:r>
          </a:p>
        </p:txBody>
      </p:sp>
      <p:sp>
        <p:nvSpPr>
          <p:cNvPr id="4" name="Slide Number Placeholder 3"/>
          <p:cNvSpPr>
            <a:spLocks noGrp="1"/>
          </p:cNvSpPr>
          <p:nvPr>
            <p:ph type="sldNum" sz="quarter" idx="5"/>
          </p:nvPr>
        </p:nvSpPr>
        <p:spPr/>
        <p:txBody>
          <a:bodyPr/>
          <a:lstStyle/>
          <a:p>
            <a:fld id="{0EA10187-5794-4E79-A1B4-47F1CDE02314}" type="slidenum">
              <a:rPr lang="en-US"/>
              <a:t>10</a:t>
            </a:fld>
            <a:endParaRPr lang="en-US"/>
          </a:p>
        </p:txBody>
      </p:sp>
    </p:spTree>
    <p:extLst>
      <p:ext uri="{BB962C8B-B14F-4D97-AF65-F5344CB8AC3E}">
        <p14:creationId xmlns:p14="http://schemas.microsoft.com/office/powerpoint/2010/main" val="2318702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8780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5749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7312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40900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76451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34396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72411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7600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9911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4965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9435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00295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5537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6961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0972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99167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0236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5/10/2021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4871690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Information Extraction from Biomedical Text</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Nathan Srirama, </a:t>
            </a:r>
            <a:r>
              <a:rPr lang="en-US" err="1">
                <a:cs typeface="Calibri"/>
              </a:rPr>
              <a:t>Zherui</a:t>
            </a:r>
            <a:r>
              <a:rPr lang="en-US">
                <a:cs typeface="Calibri"/>
              </a:rPr>
              <a:t> Lin</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240B-ED90-48CC-BCF1-EE0E728DDC64}"/>
              </a:ext>
            </a:extLst>
          </p:cNvPr>
          <p:cNvSpPr>
            <a:spLocks noGrp="1"/>
          </p:cNvSpPr>
          <p:nvPr>
            <p:ph type="title"/>
          </p:nvPr>
        </p:nvSpPr>
        <p:spPr/>
        <p:txBody>
          <a:bodyPr/>
          <a:lstStyle/>
          <a:p>
            <a:r>
              <a:rPr lang="en-US" err="1">
                <a:cs typeface="Calibri Light"/>
              </a:rPr>
              <a:t>Uniprot</a:t>
            </a:r>
            <a:r>
              <a:rPr lang="en-US">
                <a:cs typeface="Calibri Light"/>
              </a:rPr>
              <a:t> Database</a:t>
            </a:r>
            <a:endParaRPr lang="en-US"/>
          </a:p>
        </p:txBody>
      </p:sp>
      <p:sp>
        <p:nvSpPr>
          <p:cNvPr id="3" name="Content Placeholder 2">
            <a:extLst>
              <a:ext uri="{FF2B5EF4-FFF2-40B4-BE49-F238E27FC236}">
                <a16:creationId xmlns:a16="http://schemas.microsoft.com/office/drawing/2014/main" id="{43D6CF7E-1DEC-47CD-A38D-BF6ED58DA7D2}"/>
              </a:ext>
            </a:extLst>
          </p:cNvPr>
          <p:cNvSpPr>
            <a:spLocks noGrp="1"/>
          </p:cNvSpPr>
          <p:nvPr>
            <p:ph idx="1"/>
          </p:nvPr>
        </p:nvSpPr>
        <p:spPr/>
        <p:txBody>
          <a:bodyPr vert="horz" lIns="91440" tIns="45720" rIns="91440" bIns="45720" rtlCol="0" anchor="t">
            <a:normAutofit/>
          </a:bodyPr>
          <a:lstStyle/>
          <a:p>
            <a:r>
              <a:rPr lang="en-US">
                <a:cs typeface="Calibri"/>
              </a:rPr>
              <a:t>Comprehensive Protein/Gene sequence Data Repository</a:t>
            </a:r>
          </a:p>
          <a:p>
            <a:pPr lvl="1"/>
            <a:r>
              <a:rPr lang="en-US">
                <a:ea typeface="+mn-lt"/>
                <a:cs typeface="+mn-lt"/>
              </a:rPr>
              <a:t>Databases</a:t>
            </a:r>
          </a:p>
          <a:p>
            <a:pPr lvl="1"/>
            <a:r>
              <a:rPr lang="en-US">
                <a:ea typeface="+mn-lt"/>
                <a:cs typeface="+mn-lt"/>
              </a:rPr>
              <a:t>Datasets</a:t>
            </a:r>
          </a:p>
          <a:p>
            <a:pPr lvl="1"/>
            <a:r>
              <a:rPr lang="en-US">
                <a:ea typeface="+mn-lt"/>
                <a:cs typeface="+mn-lt"/>
              </a:rPr>
              <a:t>Reference Clusters</a:t>
            </a:r>
          </a:p>
          <a:p>
            <a:pPr lvl="1"/>
            <a:r>
              <a:rPr lang="en-US">
                <a:ea typeface="+mn-lt"/>
                <a:cs typeface="+mn-lt"/>
              </a:rPr>
              <a:t>Knowledgebases</a:t>
            </a:r>
          </a:p>
          <a:p>
            <a:r>
              <a:rPr lang="en-US">
                <a:cs typeface="Calibri"/>
              </a:rPr>
              <a:t>Labels</a:t>
            </a:r>
            <a:r>
              <a:rPr lang="en-US">
                <a:ea typeface="+mn-lt"/>
                <a:cs typeface="+mn-lt"/>
              </a:rPr>
              <a:t> annotated &amp; reviewed entries</a:t>
            </a:r>
          </a:p>
          <a:p>
            <a:r>
              <a:rPr lang="en-US">
                <a:cs typeface="Calibri"/>
              </a:rPr>
              <a:t>This research utilized a reviewed data on protein names associated with Homo Sapiens</a:t>
            </a:r>
          </a:p>
        </p:txBody>
      </p:sp>
    </p:spTree>
    <p:extLst>
      <p:ext uri="{BB962C8B-B14F-4D97-AF65-F5344CB8AC3E}">
        <p14:creationId xmlns:p14="http://schemas.microsoft.com/office/powerpoint/2010/main" val="294461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3" name="Group 10">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2"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7"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E567927-294F-485D-B5F4-767F164D4251}"/>
              </a:ext>
            </a:extLst>
          </p:cNvPr>
          <p:cNvSpPr>
            <a:spLocks noGrp="1"/>
          </p:cNvSpPr>
          <p:nvPr>
            <p:ph type="title"/>
          </p:nvPr>
        </p:nvSpPr>
        <p:spPr>
          <a:xfrm>
            <a:off x="4089399" y="4562856"/>
            <a:ext cx="7413623" cy="898149"/>
          </a:xfrm>
        </p:spPr>
        <p:txBody>
          <a:bodyPr vert="horz" lIns="91440" tIns="45720" rIns="91440" bIns="45720" rtlCol="0" anchor="b">
            <a:normAutofit/>
          </a:bodyPr>
          <a:lstStyle/>
          <a:p>
            <a:pPr algn="r">
              <a:lnSpc>
                <a:spcPct val="90000"/>
              </a:lnSpc>
            </a:pPr>
            <a:r>
              <a:rPr lang="en-US" sz="3700"/>
              <a:t>General Rules for Regular Expression</a:t>
            </a:r>
          </a:p>
        </p:txBody>
      </p:sp>
      <p:sp>
        <p:nvSpPr>
          <p:cNvPr id="28" name="Rounded Rectangle 6">
            <a:extLst>
              <a:ext uri="{FF2B5EF4-FFF2-40B4-BE49-F238E27FC236}">
                <a16:creationId xmlns:a16="http://schemas.microsoft.com/office/drawing/2014/main" id="{56E390B6-47E3-4ADD-9C03-196F6434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table&#10;&#10;Description automatically generated">
            <a:extLst>
              <a:ext uri="{FF2B5EF4-FFF2-40B4-BE49-F238E27FC236}">
                <a16:creationId xmlns:a16="http://schemas.microsoft.com/office/drawing/2014/main" id="{B0A19911-99DD-4DCD-9E2A-53033E97DFC9}"/>
              </a:ext>
            </a:extLst>
          </p:cNvPr>
          <p:cNvPicPr>
            <a:picLocks noGrp="1" noChangeAspect="1"/>
          </p:cNvPicPr>
          <p:nvPr>
            <p:ph idx="1"/>
          </p:nvPr>
        </p:nvPicPr>
        <p:blipFill rotWithShape="1">
          <a:blip r:embed="rId3"/>
          <a:srcRect r="2" b="8726"/>
          <a:stretch/>
        </p:blipFill>
        <p:spPr>
          <a:xfrm>
            <a:off x="3794229" y="798799"/>
            <a:ext cx="7668374" cy="3365586"/>
          </a:xfrm>
          <a:prstGeom prst="rect">
            <a:avLst/>
          </a:prstGeom>
        </p:spPr>
      </p:pic>
    </p:spTree>
    <p:extLst>
      <p:ext uri="{BB962C8B-B14F-4D97-AF65-F5344CB8AC3E}">
        <p14:creationId xmlns:p14="http://schemas.microsoft.com/office/powerpoint/2010/main" val="315213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1" name="Rectangle 22">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useBgFill="1">
        <p:nvSpPr>
          <p:cNvPr id="22" name="Freeform: Shape 24">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6">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28"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9"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0"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1"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2"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3"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EF8803D-3F30-4E39-9F13-FD3DEE6A2730}"/>
              </a:ext>
            </a:extLst>
          </p:cNvPr>
          <p:cNvSpPr>
            <a:spLocks noGrp="1"/>
          </p:cNvSpPr>
          <p:nvPr>
            <p:ph type="title"/>
          </p:nvPr>
        </p:nvSpPr>
        <p:spPr>
          <a:xfrm>
            <a:off x="1836013" y="1072609"/>
            <a:ext cx="3041557" cy="4522647"/>
          </a:xfrm>
          <a:effectLst/>
        </p:spPr>
        <p:txBody>
          <a:bodyPr anchor="ctr">
            <a:normAutofit/>
          </a:bodyPr>
          <a:lstStyle/>
          <a:p>
            <a:pPr algn="l"/>
            <a:r>
              <a:rPr lang="en-US" sz="3200">
                <a:solidFill>
                  <a:schemeClr val="tx2"/>
                </a:solidFill>
                <a:cs typeface="Calibri Light"/>
              </a:rPr>
              <a:t>Seven categories of Regular Expression</a:t>
            </a:r>
          </a:p>
        </p:txBody>
      </p:sp>
      <p:sp>
        <p:nvSpPr>
          <p:cNvPr id="3" name="Content Placeholder 2">
            <a:extLst>
              <a:ext uri="{FF2B5EF4-FFF2-40B4-BE49-F238E27FC236}">
                <a16:creationId xmlns:a16="http://schemas.microsoft.com/office/drawing/2014/main" id="{AF89DEF2-0060-4B4E-B0FF-01CAEC58EC0D}"/>
              </a:ext>
            </a:extLst>
          </p:cNvPr>
          <p:cNvSpPr>
            <a:spLocks noGrp="1"/>
          </p:cNvSpPr>
          <p:nvPr>
            <p:ph idx="1"/>
          </p:nvPr>
        </p:nvSpPr>
        <p:spPr>
          <a:xfrm>
            <a:off x="5149032" y="1072609"/>
            <a:ext cx="6383207" cy="4522647"/>
          </a:xfrm>
        </p:spPr>
        <p:txBody>
          <a:bodyPr vert="horz" lIns="91440" tIns="45720" rIns="91440" bIns="45720" rtlCol="0" anchor="ctr">
            <a:normAutofit/>
          </a:bodyPr>
          <a:lstStyle/>
          <a:p>
            <a:r>
              <a:rPr lang="en-US" sz="2000">
                <a:cs typeface="Calibri"/>
              </a:rPr>
              <a:t>1. Delimiter : Words that contains special symbols. </a:t>
            </a:r>
          </a:p>
          <a:p>
            <a:pPr marL="0" indent="0">
              <a:buNone/>
            </a:pPr>
            <a:r>
              <a:rPr lang="en-US" sz="2000">
                <a:cs typeface="Calibri"/>
              </a:rPr>
              <a:t>For Example : </a:t>
            </a:r>
            <a:r>
              <a:rPr lang="en-US" sz="2000">
                <a:ea typeface="+mn-lt"/>
                <a:cs typeface="+mn-lt"/>
              </a:rPr>
              <a:t>- () : %</a:t>
            </a:r>
          </a:p>
          <a:p>
            <a:r>
              <a:rPr lang="en-US" sz="2000">
                <a:ea typeface="+mn-lt"/>
                <a:cs typeface="+mn-lt"/>
              </a:rPr>
              <a:t>2. Single: Words that contains digital or single character.</a:t>
            </a:r>
            <a:endParaRPr lang="en-US" sz="2000">
              <a:cs typeface="Calibri"/>
            </a:endParaRPr>
          </a:p>
          <a:p>
            <a:pPr marL="0" indent="0">
              <a:buNone/>
            </a:pPr>
            <a:r>
              <a:rPr lang="en-US" sz="2000">
                <a:ea typeface="+mn-lt"/>
                <a:cs typeface="+mn-lt"/>
              </a:rPr>
              <a:t>For Example : V,XI,1,a,alpha</a:t>
            </a:r>
            <a:endParaRPr lang="en-US" sz="2000"/>
          </a:p>
          <a:p>
            <a:r>
              <a:rPr lang="en-US" sz="2000">
                <a:ea typeface="+mn-lt"/>
                <a:cs typeface="+mn-lt"/>
              </a:rPr>
              <a:t>3.Abbreviation: Words that represent abbreviation of protein names.</a:t>
            </a:r>
          </a:p>
          <a:p>
            <a:pPr marL="0" indent="0">
              <a:buNone/>
            </a:pPr>
            <a:r>
              <a:rPr lang="en-US" sz="2000">
                <a:ea typeface="+mn-lt"/>
                <a:cs typeface="+mn-lt"/>
              </a:rPr>
              <a:t>For Example : KKLSMYGVDLHKAKDL,CD23</a:t>
            </a:r>
            <a:endParaRPr lang="en-US" sz="2000"/>
          </a:p>
          <a:p>
            <a:r>
              <a:rPr lang="en-US" sz="2000">
                <a:ea typeface="+mn-lt"/>
                <a:cs typeface="+mn-lt"/>
              </a:rPr>
              <a:t>4.BioRegular: Words that represent word suffixed.</a:t>
            </a:r>
            <a:endParaRPr lang="en-US" sz="2000">
              <a:cs typeface="Calibri"/>
            </a:endParaRPr>
          </a:p>
          <a:p>
            <a:pPr marL="0" indent="0">
              <a:buNone/>
            </a:pPr>
            <a:r>
              <a:rPr lang="en-US" sz="2000">
                <a:ea typeface="+mn-lt"/>
                <a:cs typeface="+mn-lt"/>
              </a:rPr>
              <a:t>For Example: ase,gen,in,al,um,ide</a:t>
            </a:r>
          </a:p>
          <a:p>
            <a:pPr marL="0" indent="0">
              <a:buNone/>
            </a:pPr>
            <a:endParaRPr lang="en-US" sz="2000">
              <a:ea typeface="+mn-lt"/>
              <a:cs typeface="+mn-lt"/>
            </a:endParaRPr>
          </a:p>
          <a:p>
            <a:pPr marL="0" indent="0">
              <a:buNone/>
            </a:pPr>
            <a:endParaRPr lang="en-US" sz="2000">
              <a:ea typeface="+mn-lt"/>
              <a:cs typeface="+mn-lt"/>
            </a:endParaRPr>
          </a:p>
        </p:txBody>
      </p:sp>
    </p:spTree>
    <p:extLst>
      <p:ext uri="{BB962C8B-B14F-4D97-AF65-F5344CB8AC3E}">
        <p14:creationId xmlns:p14="http://schemas.microsoft.com/office/powerpoint/2010/main" val="15269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28"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9"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0"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1"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2"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3"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9B83C908-5D1A-455E-BC6C-D58543A480BD}"/>
              </a:ext>
            </a:extLst>
          </p:cNvPr>
          <p:cNvSpPr>
            <a:spLocks noGrp="1"/>
          </p:cNvSpPr>
          <p:nvPr>
            <p:ph type="title"/>
          </p:nvPr>
        </p:nvSpPr>
        <p:spPr>
          <a:xfrm>
            <a:off x="1836013" y="1072609"/>
            <a:ext cx="3041557" cy="4522647"/>
          </a:xfrm>
          <a:effectLst/>
        </p:spPr>
        <p:txBody>
          <a:bodyPr anchor="ctr">
            <a:normAutofit/>
          </a:bodyPr>
          <a:lstStyle/>
          <a:p>
            <a:pPr algn="l"/>
            <a:r>
              <a:rPr lang="en-US" sz="3200">
                <a:solidFill>
                  <a:schemeClr val="tx2"/>
                </a:solidFill>
                <a:ea typeface="+mj-lt"/>
                <a:cs typeface="+mj-lt"/>
              </a:rPr>
              <a:t>Seven categories of Regular Expression</a:t>
            </a:r>
            <a:endParaRPr lang="en-US" sz="3200">
              <a:solidFill>
                <a:schemeClr val="tx2"/>
              </a:solidFill>
            </a:endParaRPr>
          </a:p>
        </p:txBody>
      </p:sp>
      <p:sp>
        <p:nvSpPr>
          <p:cNvPr id="3" name="Content Placeholder 2">
            <a:extLst>
              <a:ext uri="{FF2B5EF4-FFF2-40B4-BE49-F238E27FC236}">
                <a16:creationId xmlns:a16="http://schemas.microsoft.com/office/drawing/2014/main" id="{D484FD5D-BF57-49DE-A0EB-22D8905702BC}"/>
              </a:ext>
            </a:extLst>
          </p:cNvPr>
          <p:cNvSpPr>
            <a:spLocks noGrp="1"/>
          </p:cNvSpPr>
          <p:nvPr>
            <p:ph idx="1"/>
          </p:nvPr>
        </p:nvSpPr>
        <p:spPr>
          <a:xfrm>
            <a:off x="5149032" y="1072609"/>
            <a:ext cx="6383207" cy="4522647"/>
          </a:xfrm>
        </p:spPr>
        <p:txBody>
          <a:bodyPr vert="horz" lIns="91440" tIns="45720" rIns="91440" bIns="45720" rtlCol="0" anchor="ctr">
            <a:normAutofit/>
          </a:bodyPr>
          <a:lstStyle/>
          <a:p>
            <a:r>
              <a:rPr lang="en-US" sz="2000">
                <a:cs typeface="Calibri"/>
              </a:rPr>
              <a:t>5.</a:t>
            </a:r>
            <a:r>
              <a:rPr lang="en-US" sz="2000">
                <a:ea typeface="+mn-lt"/>
                <a:cs typeface="+mn-lt"/>
              </a:rPr>
              <a:t>Regular: Wide range of protein name or non-protein name</a:t>
            </a:r>
            <a:endParaRPr lang="en-US" sz="2000">
              <a:cs typeface="Calibri"/>
            </a:endParaRPr>
          </a:p>
          <a:p>
            <a:pPr marL="0" indent="0">
              <a:buNone/>
            </a:pPr>
            <a:r>
              <a:rPr lang="en-US" sz="2000">
                <a:cs typeface="Calibri"/>
              </a:rPr>
              <a:t>For Example:Uppercase,lowercase</a:t>
            </a:r>
          </a:p>
          <a:p>
            <a:pPr marL="0" indent="0">
              <a:buNone/>
            </a:pPr>
            <a:endParaRPr lang="en-US" sz="2000">
              <a:cs typeface="Calibri"/>
            </a:endParaRPr>
          </a:p>
          <a:p>
            <a:r>
              <a:rPr lang="en-US" sz="2000">
                <a:cs typeface="Calibri"/>
              </a:rPr>
              <a:t>6.</a:t>
            </a:r>
            <a:r>
              <a:rPr lang="en-US" sz="2000">
                <a:ea typeface="+mn-lt"/>
                <a:cs typeface="+mn-lt"/>
              </a:rPr>
              <a:t>Sequence: Words that represent DNA sequences</a:t>
            </a:r>
            <a:endParaRPr lang="en-US" sz="2000">
              <a:cs typeface="Calibri"/>
            </a:endParaRPr>
          </a:p>
          <a:p>
            <a:pPr marL="0" indent="0">
              <a:buNone/>
            </a:pPr>
            <a:r>
              <a:rPr lang="en-US" sz="2000">
                <a:ea typeface="+mn-lt"/>
                <a:cs typeface="+mn-lt"/>
              </a:rPr>
              <a:t>For Example: AAGCTTGGGT</a:t>
            </a:r>
            <a:endParaRPr lang="en-US" sz="2000">
              <a:cs typeface="Calibri"/>
            </a:endParaRPr>
          </a:p>
          <a:p>
            <a:pPr marL="0" indent="0">
              <a:buNone/>
            </a:pPr>
            <a:endParaRPr lang="en-US" sz="2000">
              <a:cs typeface="Calibri"/>
            </a:endParaRPr>
          </a:p>
          <a:p>
            <a:r>
              <a:rPr lang="en-US" sz="2000">
                <a:cs typeface="Calibri"/>
              </a:rPr>
              <a:t>7.</a:t>
            </a:r>
            <a:r>
              <a:rPr lang="en-US" sz="2000">
                <a:ea typeface="+mn-lt"/>
                <a:cs typeface="+mn-lt"/>
              </a:rPr>
              <a:t>Other: Any other words</a:t>
            </a:r>
          </a:p>
        </p:txBody>
      </p:sp>
    </p:spTree>
    <p:extLst>
      <p:ext uri="{BB962C8B-B14F-4D97-AF65-F5344CB8AC3E}">
        <p14:creationId xmlns:p14="http://schemas.microsoft.com/office/powerpoint/2010/main" val="82104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1D9B-9BA2-4CE1-A709-EE96AC0854FE}"/>
              </a:ext>
            </a:extLst>
          </p:cNvPr>
          <p:cNvSpPr>
            <a:spLocks noGrp="1"/>
          </p:cNvSpPr>
          <p:nvPr>
            <p:ph type="title"/>
          </p:nvPr>
        </p:nvSpPr>
        <p:spPr>
          <a:xfrm>
            <a:off x="3491531" y="486816"/>
            <a:ext cx="5034055" cy="1504335"/>
          </a:xfrm>
        </p:spPr>
        <p:txBody>
          <a:bodyPr>
            <a:normAutofit/>
          </a:bodyPr>
          <a:lstStyle/>
          <a:p>
            <a:r>
              <a:rPr lang="en-US" sz="2400">
                <a:cs typeface="Calibri Light"/>
              </a:rPr>
              <a:t> </a:t>
            </a:r>
            <a:r>
              <a:rPr lang="en-US" sz="2800">
                <a:cs typeface="Calibri Light"/>
              </a:rPr>
              <a:t> Potential Problem and solution</a:t>
            </a:r>
            <a:endParaRPr lang="en-US" sz="2800"/>
          </a:p>
        </p:txBody>
      </p:sp>
      <p:sp>
        <p:nvSpPr>
          <p:cNvPr id="3" name="Content Placeholder 2">
            <a:extLst>
              <a:ext uri="{FF2B5EF4-FFF2-40B4-BE49-F238E27FC236}">
                <a16:creationId xmlns:a16="http://schemas.microsoft.com/office/drawing/2014/main" id="{13B2E25F-4A46-4657-85AA-4E167E3904F4}"/>
              </a:ext>
            </a:extLst>
          </p:cNvPr>
          <p:cNvSpPr>
            <a:spLocks noGrp="1"/>
          </p:cNvSpPr>
          <p:nvPr>
            <p:ph idx="1"/>
          </p:nvPr>
        </p:nvSpPr>
        <p:spPr>
          <a:xfrm>
            <a:off x="1484311" y="2666999"/>
            <a:ext cx="3333496" cy="3124201"/>
          </a:xfrm>
        </p:spPr>
        <p:txBody>
          <a:bodyPr vert="horz" lIns="91440" tIns="45720" rIns="91440" bIns="45720" rtlCol="0" anchor="t">
            <a:normAutofit/>
          </a:bodyPr>
          <a:lstStyle/>
          <a:p>
            <a:pPr>
              <a:lnSpc>
                <a:spcPct val="90000"/>
              </a:lnSpc>
            </a:pPr>
            <a:r>
              <a:rPr lang="en-US" sz="1600">
                <a:latin typeface="Calibri"/>
                <a:cs typeface="Calibri"/>
              </a:rPr>
              <a:t>Dataset</a:t>
            </a:r>
          </a:p>
          <a:p>
            <a:pPr marL="0" indent="0">
              <a:lnSpc>
                <a:spcPct val="90000"/>
              </a:lnSpc>
              <a:buNone/>
            </a:pPr>
            <a:r>
              <a:rPr lang="en-US" sz="1600">
                <a:latin typeface="Calibri"/>
                <a:cs typeface="Calibri"/>
              </a:rPr>
              <a:t>3630 words, 130 sentences.</a:t>
            </a:r>
          </a:p>
          <a:p>
            <a:pPr>
              <a:lnSpc>
                <a:spcPct val="90000"/>
              </a:lnSpc>
            </a:pPr>
            <a:r>
              <a:rPr lang="en-US" sz="1600">
                <a:cs typeface="Calibri"/>
              </a:rPr>
              <a:t>Repeat words </a:t>
            </a:r>
            <a:endParaRPr lang="en-US" sz="1600"/>
          </a:p>
          <a:p>
            <a:pPr marL="0" indent="0">
              <a:lnSpc>
                <a:spcPct val="90000"/>
              </a:lnSpc>
              <a:buNone/>
            </a:pPr>
            <a:r>
              <a:rPr lang="en-US" sz="1600">
                <a:cs typeface="Calibri"/>
              </a:rPr>
              <a:t>Fixed through </a:t>
            </a:r>
            <a:r>
              <a:rPr lang="en-US" sz="1600">
                <a:ea typeface="+mn-lt"/>
                <a:cs typeface="+mn-lt"/>
              </a:rPr>
              <a:t>list(set) function </a:t>
            </a:r>
            <a:endParaRPr lang="en-US" sz="1600">
              <a:cs typeface="Calibri"/>
            </a:endParaRPr>
          </a:p>
          <a:p>
            <a:pPr marL="0" indent="0">
              <a:lnSpc>
                <a:spcPct val="90000"/>
              </a:lnSpc>
              <a:buNone/>
            </a:pPr>
            <a:r>
              <a:rPr lang="en-US" sz="1600">
                <a:latin typeface="Calibri"/>
                <a:cs typeface="Calibri"/>
              </a:rPr>
              <a:t>Reduce from 1220 words to 987 words</a:t>
            </a:r>
          </a:p>
          <a:p>
            <a:pPr>
              <a:lnSpc>
                <a:spcPct val="90000"/>
              </a:lnSpc>
            </a:pPr>
            <a:r>
              <a:rPr lang="en-US" sz="1600">
                <a:cs typeface="Calibri"/>
              </a:rPr>
              <a:t>Unrelated words</a:t>
            </a:r>
          </a:p>
          <a:p>
            <a:pPr marL="0" indent="0">
              <a:lnSpc>
                <a:spcPct val="90000"/>
              </a:lnSpc>
              <a:buNone/>
            </a:pPr>
            <a:r>
              <a:rPr lang="en-US" sz="1600">
                <a:cs typeface="Calibri"/>
              </a:rPr>
              <a:t>Runing against Brown corpus.</a:t>
            </a:r>
          </a:p>
          <a:p>
            <a:pPr marL="0" indent="0">
              <a:lnSpc>
                <a:spcPct val="90000"/>
              </a:lnSpc>
              <a:buNone/>
            </a:pPr>
            <a:r>
              <a:rPr lang="en-US" sz="1600">
                <a:latin typeface="Calibri"/>
                <a:cs typeface="Calibri"/>
              </a:rPr>
              <a:t>Reduce from 987 words to 275 words</a:t>
            </a:r>
            <a:endParaRPr lang="en-US" sz="1600">
              <a:latin typeface="Calibri"/>
            </a:endParaRPr>
          </a:p>
          <a:p>
            <a:pPr marL="0" indent="0">
              <a:lnSpc>
                <a:spcPct val="90000"/>
              </a:lnSpc>
              <a:buNone/>
            </a:pPr>
            <a:endParaRPr lang="en-US" sz="1600">
              <a:cs typeface="Calibri"/>
            </a:endParaRPr>
          </a:p>
          <a:p>
            <a:pPr marL="0" indent="0">
              <a:lnSpc>
                <a:spcPct val="90000"/>
              </a:lnSpc>
              <a:buNone/>
            </a:pPr>
            <a:endParaRPr lang="en-US" sz="1600">
              <a:cs typeface="Calibri"/>
            </a:endParaRPr>
          </a:p>
          <a:p>
            <a:pPr marL="0" indent="0">
              <a:lnSpc>
                <a:spcPct val="90000"/>
              </a:lnSpc>
              <a:buNone/>
            </a:pPr>
            <a:endParaRPr lang="en-US" sz="1600">
              <a:cs typeface="Calibri"/>
            </a:endParaRPr>
          </a:p>
          <a:p>
            <a:pPr>
              <a:lnSpc>
                <a:spcPct val="90000"/>
              </a:lnSpc>
            </a:pPr>
            <a:endParaRPr lang="en-US" sz="1600">
              <a:cs typeface="Calibri"/>
            </a:endParaRPr>
          </a:p>
          <a:p>
            <a:pPr>
              <a:lnSpc>
                <a:spcPct val="90000"/>
              </a:lnSpc>
            </a:pPr>
            <a:endParaRPr lang="en-US" sz="1600">
              <a:cs typeface="Calibri"/>
            </a:endParaRPr>
          </a:p>
        </p:txBody>
      </p:sp>
      <p:pic>
        <p:nvPicPr>
          <p:cNvPr id="5" name="Picture 5" descr="Text, letter&#10;&#10;Description automatically generated">
            <a:extLst>
              <a:ext uri="{FF2B5EF4-FFF2-40B4-BE49-F238E27FC236}">
                <a16:creationId xmlns:a16="http://schemas.microsoft.com/office/drawing/2014/main" id="{DF54C245-870F-43EA-A20B-75324225977D}"/>
              </a:ext>
            </a:extLst>
          </p:cNvPr>
          <p:cNvPicPr>
            <a:picLocks noChangeAspect="1"/>
          </p:cNvPicPr>
          <p:nvPr/>
        </p:nvPicPr>
        <p:blipFill>
          <a:blip r:embed="rId3"/>
          <a:stretch>
            <a:fillRect/>
          </a:stretch>
        </p:blipFill>
        <p:spPr>
          <a:xfrm>
            <a:off x="5262033" y="2315182"/>
            <a:ext cx="6240990" cy="179428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68059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7EA9-C420-410D-B47B-8D54799B9B05}"/>
              </a:ext>
            </a:extLst>
          </p:cNvPr>
          <p:cNvSpPr>
            <a:spLocks noGrp="1"/>
          </p:cNvSpPr>
          <p:nvPr>
            <p:ph type="title"/>
          </p:nvPr>
        </p:nvSpPr>
        <p:spPr/>
        <p:txBody>
          <a:bodyPr/>
          <a:lstStyle/>
          <a:p>
            <a:r>
              <a:rPr lang="en-US">
                <a:cs typeface="Calibri Light"/>
              </a:rPr>
              <a:t>Match the Protein names with database</a:t>
            </a:r>
          </a:p>
        </p:txBody>
      </p:sp>
      <p:sp>
        <p:nvSpPr>
          <p:cNvPr id="3" name="Content Placeholder 2">
            <a:extLst>
              <a:ext uri="{FF2B5EF4-FFF2-40B4-BE49-F238E27FC236}">
                <a16:creationId xmlns:a16="http://schemas.microsoft.com/office/drawing/2014/main" id="{10A8DC34-9C14-411D-91B7-2C0D6BDA65C2}"/>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Diversified</a:t>
            </a:r>
            <a:endParaRPr lang="en-US">
              <a:cs typeface="Calibri" panose="020F0502020204030204"/>
            </a:endParaRPr>
          </a:p>
          <a:p>
            <a:pPr marL="0" indent="0">
              <a:buNone/>
            </a:pPr>
            <a:r>
              <a:rPr lang="en-US">
                <a:ea typeface="+mn-lt"/>
                <a:cs typeface="+mn-lt"/>
              </a:rPr>
              <a:t>Example :TBC1 domain family member 9B, Talin-1</a:t>
            </a:r>
          </a:p>
          <a:p>
            <a:r>
              <a:rPr lang="en-US">
                <a:cs typeface="Calibri"/>
              </a:rPr>
              <a:t>Two Approaches</a:t>
            </a:r>
          </a:p>
          <a:p>
            <a:pPr marL="0" indent="0">
              <a:buNone/>
            </a:pPr>
            <a:r>
              <a:rPr lang="en-US">
                <a:cs typeface="Calibri"/>
              </a:rPr>
              <a:t>1. Limit the length of the protein name, only match the proteins with less than two words </a:t>
            </a:r>
          </a:p>
          <a:p>
            <a:pPr marL="0" indent="0">
              <a:buNone/>
            </a:pPr>
            <a:r>
              <a:rPr lang="en-US">
                <a:cs typeface="Calibri"/>
              </a:rPr>
              <a:t>Issue: We are decreasing the possibility for a match</a:t>
            </a:r>
            <a:endParaRPr lang="en-US"/>
          </a:p>
          <a:p>
            <a:pPr marL="0" indent="0">
              <a:buNone/>
            </a:pPr>
            <a:r>
              <a:rPr lang="en-US">
                <a:cs typeface="Calibri"/>
              </a:rPr>
              <a:t>2.Match the protein name regardless of the length of the name.</a:t>
            </a:r>
          </a:p>
          <a:p>
            <a:pPr marL="0" indent="0">
              <a:buNone/>
            </a:pPr>
            <a:r>
              <a:rPr lang="en-US">
                <a:cs typeface="Calibri"/>
              </a:rPr>
              <a:t>Issue: We are </a:t>
            </a:r>
            <a:r>
              <a:rPr lang="en-US">
                <a:ea typeface="+mn-lt"/>
                <a:cs typeface="+mn-lt"/>
              </a:rPr>
              <a:t>increasing the possibility for a match</a:t>
            </a:r>
          </a:p>
        </p:txBody>
      </p:sp>
    </p:spTree>
    <p:extLst>
      <p:ext uri="{BB962C8B-B14F-4D97-AF65-F5344CB8AC3E}">
        <p14:creationId xmlns:p14="http://schemas.microsoft.com/office/powerpoint/2010/main" val="91100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E268C-8F87-4EB6-992A-2E1D75DA788D}"/>
              </a:ext>
            </a:extLst>
          </p:cNvPr>
          <p:cNvSpPr>
            <a:spLocks noGrp="1"/>
          </p:cNvSpPr>
          <p:nvPr>
            <p:ph type="title"/>
          </p:nvPr>
        </p:nvSpPr>
        <p:spPr/>
        <p:txBody>
          <a:bodyPr/>
          <a:lstStyle/>
          <a:p>
            <a:r>
              <a:rPr lang="en-US">
                <a:cs typeface="Calibri Light"/>
              </a:rPr>
              <a:t>Results</a:t>
            </a:r>
            <a:endParaRPr lang="en-US"/>
          </a:p>
        </p:txBody>
      </p:sp>
      <p:sp>
        <p:nvSpPr>
          <p:cNvPr id="3" name="Content Placeholder 2">
            <a:extLst>
              <a:ext uri="{FF2B5EF4-FFF2-40B4-BE49-F238E27FC236}">
                <a16:creationId xmlns:a16="http://schemas.microsoft.com/office/drawing/2014/main" id="{6CD8EB25-7C5F-49AF-B7EC-5331967462CC}"/>
              </a:ext>
            </a:extLst>
          </p:cNvPr>
          <p:cNvSpPr>
            <a:spLocks noGrp="1"/>
          </p:cNvSpPr>
          <p:nvPr>
            <p:ph idx="1"/>
          </p:nvPr>
        </p:nvSpPr>
        <p:spPr/>
        <p:txBody>
          <a:bodyPr vert="horz" lIns="91440" tIns="45720" rIns="91440" bIns="45720" rtlCol="0" anchor="t">
            <a:normAutofit/>
          </a:bodyPr>
          <a:lstStyle/>
          <a:p>
            <a:r>
              <a:rPr lang="en-US" sz="2000">
                <a:cs typeface="Calibri"/>
              </a:rPr>
              <a:t>"TNF"</a:t>
            </a:r>
          </a:p>
          <a:p>
            <a:pPr marL="0" indent="0">
              <a:buNone/>
            </a:pPr>
            <a:r>
              <a:rPr lang="en-US" sz="2000">
                <a:latin typeface="Calibri"/>
                <a:cs typeface="Calibri"/>
              </a:rPr>
              <a:t>TLR stimulation of cord blood leukocytes results in a lower production of proinflammatory, Th1-associated cytokines (IL-12p70, TNF-α, IFN-α)</a:t>
            </a:r>
          </a:p>
          <a:p>
            <a:r>
              <a:rPr lang="en-US" sz="2000">
                <a:latin typeface="Calibri"/>
                <a:cs typeface="Calibri"/>
              </a:rPr>
              <a:t>'III"</a:t>
            </a:r>
          </a:p>
          <a:p>
            <a:pPr marL="0" indent="0">
              <a:buNone/>
            </a:pPr>
            <a:r>
              <a:rPr lang="en-US" sz="2000">
                <a:latin typeface="Calibri"/>
                <a:cs typeface="Calibri"/>
              </a:rPr>
              <a:t>It is in close communication with AM and acts an immune sentinel producing inflammatory mediators, such as type I and III interferons, mucus, and antimicrobial proteins (45, 83)</a:t>
            </a:r>
          </a:p>
          <a:p>
            <a:r>
              <a:rPr lang="en-US" sz="2000">
                <a:latin typeface="Calibri"/>
                <a:cs typeface="Calibri"/>
              </a:rPr>
              <a:t>"inflammatory"</a:t>
            </a:r>
          </a:p>
          <a:p>
            <a:pPr marL="0" indent="0">
              <a:buNone/>
            </a:pPr>
            <a:r>
              <a:rPr lang="en-US" sz="2000">
                <a:ea typeface="+mn-lt"/>
                <a:cs typeface="+mn-lt"/>
              </a:rPr>
              <a:t>The mechanisms that regulate inflammatory responses to microbial stimulation in the lung need to be more fully elucidated</a:t>
            </a:r>
          </a:p>
          <a:p>
            <a:pPr marL="0" indent="0">
              <a:buNone/>
            </a:pPr>
            <a:endParaRPr lang="en-US">
              <a:cs typeface="Calibri"/>
            </a:endParaRPr>
          </a:p>
        </p:txBody>
      </p:sp>
    </p:spTree>
    <p:extLst>
      <p:ext uri="{BB962C8B-B14F-4D97-AF65-F5344CB8AC3E}">
        <p14:creationId xmlns:p14="http://schemas.microsoft.com/office/powerpoint/2010/main" val="2897585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Step 2: Analyzing Patterns in Textual Protein Usage</a:t>
            </a:r>
          </a:p>
        </p:txBody>
      </p:sp>
    </p:spTree>
    <p:extLst>
      <p:ext uri="{BB962C8B-B14F-4D97-AF65-F5344CB8AC3E}">
        <p14:creationId xmlns:p14="http://schemas.microsoft.com/office/powerpoint/2010/main" val="1157054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55F2-9503-43D1-AA3A-E1ED062485E2}"/>
              </a:ext>
            </a:extLst>
          </p:cNvPr>
          <p:cNvSpPr>
            <a:spLocks noGrp="1"/>
          </p:cNvSpPr>
          <p:nvPr>
            <p:ph type="title"/>
          </p:nvPr>
        </p:nvSpPr>
        <p:spPr/>
        <p:txBody>
          <a:bodyPr/>
          <a:lstStyle/>
          <a:p>
            <a:r>
              <a:rPr lang="en-US">
                <a:cs typeface="Calibri Light"/>
              </a:rPr>
              <a:t>Data Format</a:t>
            </a:r>
            <a:endParaRPr lang="en-US"/>
          </a:p>
        </p:txBody>
      </p:sp>
      <p:sp>
        <p:nvSpPr>
          <p:cNvPr id="3" name="Content Placeholder 2">
            <a:extLst>
              <a:ext uri="{FF2B5EF4-FFF2-40B4-BE49-F238E27FC236}">
                <a16:creationId xmlns:a16="http://schemas.microsoft.com/office/drawing/2014/main" id="{89EFF40C-B779-4A75-81BC-B20A531B44C5}"/>
              </a:ext>
            </a:extLst>
          </p:cNvPr>
          <p:cNvSpPr>
            <a:spLocks noGrp="1"/>
          </p:cNvSpPr>
          <p:nvPr>
            <p:ph idx="1"/>
          </p:nvPr>
        </p:nvSpPr>
        <p:spPr/>
        <p:txBody>
          <a:bodyPr vert="horz" lIns="91440" tIns="45720" rIns="91440" bIns="45720" rtlCol="0" anchor="t">
            <a:normAutofit/>
          </a:bodyPr>
          <a:lstStyle/>
          <a:p>
            <a:r>
              <a:rPr lang="en-US">
                <a:cs typeface="Calibri"/>
              </a:rPr>
              <a:t>Obtained list of sentences that were identified as containing Protein names</a:t>
            </a:r>
          </a:p>
          <a:p>
            <a:r>
              <a:rPr lang="en-US">
                <a:cs typeface="Calibri"/>
              </a:rPr>
              <a:t>Identified parts of speech (POS) for all words</a:t>
            </a:r>
          </a:p>
          <a:p>
            <a:r>
              <a:rPr lang="en-US">
                <a:cs typeface="Calibri"/>
              </a:rPr>
              <a:t>Condense POS into single string where each character corresponds to a POS group</a:t>
            </a:r>
          </a:p>
        </p:txBody>
      </p:sp>
    </p:spTree>
    <p:extLst>
      <p:ext uri="{BB962C8B-B14F-4D97-AF65-F5344CB8AC3E}">
        <p14:creationId xmlns:p14="http://schemas.microsoft.com/office/powerpoint/2010/main" val="294978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FCB2-FB73-4929-B082-551BC05AD677}"/>
              </a:ext>
            </a:extLst>
          </p:cNvPr>
          <p:cNvSpPr>
            <a:spLocks noGrp="1"/>
          </p:cNvSpPr>
          <p:nvPr>
            <p:ph type="title"/>
          </p:nvPr>
        </p:nvSpPr>
        <p:spPr/>
        <p:txBody>
          <a:bodyPr/>
          <a:lstStyle/>
          <a:p>
            <a:r>
              <a:rPr lang="en-US">
                <a:cs typeface="Calibri Light"/>
              </a:rPr>
              <a:t>Word Tagging &amp; Sentence Condensing</a:t>
            </a:r>
            <a:endParaRPr lang="en-US"/>
          </a:p>
        </p:txBody>
      </p:sp>
      <p:sp>
        <p:nvSpPr>
          <p:cNvPr id="3" name="Content Placeholder 2">
            <a:extLst>
              <a:ext uri="{FF2B5EF4-FFF2-40B4-BE49-F238E27FC236}">
                <a16:creationId xmlns:a16="http://schemas.microsoft.com/office/drawing/2014/main" id="{47DAD7D5-F502-47CD-ABF0-F1AEE6EFB259}"/>
              </a:ext>
            </a:extLst>
          </p:cNvPr>
          <p:cNvSpPr>
            <a:spLocks noGrp="1"/>
          </p:cNvSpPr>
          <p:nvPr>
            <p:ph idx="1"/>
          </p:nvPr>
        </p:nvSpPr>
        <p:spPr/>
        <p:txBody>
          <a:bodyPr vert="horz" lIns="91440" tIns="45720" rIns="91440" bIns="45720" rtlCol="0" anchor="t">
            <a:normAutofit/>
          </a:bodyPr>
          <a:lstStyle/>
          <a:p>
            <a:r>
              <a:rPr lang="en-US">
                <a:cs typeface="Calibri"/>
              </a:rPr>
              <a:t>31 POS tags as defined by nltk.pos_tag function</a:t>
            </a:r>
          </a:p>
          <a:p>
            <a:pPr lvl="1"/>
            <a:r>
              <a:rPr lang="en-US">
                <a:cs typeface="Calibri"/>
              </a:rPr>
              <a:t>Grouped similar tags to create 13 distinct groups for protein sentence analysis</a:t>
            </a:r>
          </a:p>
          <a:p>
            <a:r>
              <a:rPr lang="en-US">
                <a:cs typeface="Calibri"/>
              </a:rPr>
              <a:t>For each word in a sentence, replace with character corresponding to its POS group</a:t>
            </a:r>
          </a:p>
        </p:txBody>
      </p:sp>
      <p:pic>
        <p:nvPicPr>
          <p:cNvPr id="4" name="Picture 4" descr="A picture containing diagram&#10;&#10;Description automatically generated">
            <a:extLst>
              <a:ext uri="{FF2B5EF4-FFF2-40B4-BE49-F238E27FC236}">
                <a16:creationId xmlns:a16="http://schemas.microsoft.com/office/drawing/2014/main" id="{06349266-084F-4005-A411-30D05BDFDCED}"/>
              </a:ext>
            </a:extLst>
          </p:cNvPr>
          <p:cNvPicPr>
            <a:picLocks noChangeAspect="1"/>
          </p:cNvPicPr>
          <p:nvPr/>
        </p:nvPicPr>
        <p:blipFill>
          <a:blip r:embed="rId2"/>
          <a:stretch>
            <a:fillRect/>
          </a:stretch>
        </p:blipFill>
        <p:spPr>
          <a:xfrm>
            <a:off x="7176672" y="4156572"/>
            <a:ext cx="4636994" cy="2462069"/>
          </a:xfrm>
          <a:prstGeom prst="rect">
            <a:avLst/>
          </a:prstGeom>
        </p:spPr>
      </p:pic>
    </p:spTree>
    <p:extLst>
      <p:ext uri="{BB962C8B-B14F-4D97-AF65-F5344CB8AC3E}">
        <p14:creationId xmlns:p14="http://schemas.microsoft.com/office/powerpoint/2010/main" val="265341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A07F1-1AB8-4687-A562-658CEF48FEDD}"/>
              </a:ext>
            </a:extLst>
          </p:cNvPr>
          <p:cNvSpPr>
            <a:spLocks noGrp="1"/>
          </p:cNvSpPr>
          <p:nvPr>
            <p:ph idx="1"/>
          </p:nvPr>
        </p:nvSpPr>
        <p:spPr/>
        <p:txBody>
          <a:bodyPr vert="horz" lIns="91440" tIns="45720" rIns="91440" bIns="45720" rtlCol="0" anchor="t">
            <a:normAutofit/>
          </a:bodyPr>
          <a:lstStyle/>
          <a:p>
            <a:pPr marL="0" indent="0" algn="ctr">
              <a:buNone/>
            </a:pPr>
            <a:r>
              <a:rPr lang="en-US" sz="2000">
                <a:ea typeface="+mn-lt"/>
                <a:cs typeface="+mn-lt"/>
              </a:rPr>
              <a:t>"Everybody in America has enjoyed the benefits of biomedical research. From the creation of new vaccines, drugs, or procedures to treat or prevent illnesses, to the safety testing of items we use in our day-to-day lives, biomedical researchers strive to better comprehend the causes and cure of illnesses. The similarities between laboratory animals and human beings have been crucial in biomedical research since they explain a lot about how human bodies function. The knowledge acquired from experimentation with laboratory animals has been successfully applied not only to humans but also to wildlife, pets, as well as other animals."</a:t>
            </a:r>
          </a:p>
        </p:txBody>
      </p:sp>
      <p:sp>
        <p:nvSpPr>
          <p:cNvPr id="4" name="TextBox 3">
            <a:extLst>
              <a:ext uri="{FF2B5EF4-FFF2-40B4-BE49-F238E27FC236}">
                <a16:creationId xmlns:a16="http://schemas.microsoft.com/office/drawing/2014/main" id="{91AF52DB-EAA0-4996-80F2-2BAFC5BB2979}"/>
              </a:ext>
            </a:extLst>
          </p:cNvPr>
          <p:cNvSpPr txBox="1"/>
          <p:nvPr/>
        </p:nvSpPr>
        <p:spPr>
          <a:xfrm>
            <a:off x="10426887" y="6495403"/>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t>http://www.nhinbre.org/</a:t>
            </a:r>
          </a:p>
        </p:txBody>
      </p:sp>
    </p:spTree>
    <p:extLst>
      <p:ext uri="{BB962C8B-B14F-4D97-AF65-F5344CB8AC3E}">
        <p14:creationId xmlns:p14="http://schemas.microsoft.com/office/powerpoint/2010/main" val="3560428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FC22-8442-4651-A898-92A36D53C30C}"/>
              </a:ext>
            </a:extLst>
          </p:cNvPr>
          <p:cNvSpPr>
            <a:spLocks noGrp="1"/>
          </p:cNvSpPr>
          <p:nvPr>
            <p:ph type="title"/>
          </p:nvPr>
        </p:nvSpPr>
        <p:spPr/>
        <p:txBody>
          <a:bodyPr/>
          <a:lstStyle/>
          <a:p>
            <a:r>
              <a:rPr lang="en-US">
                <a:cs typeface="Calibri Light"/>
              </a:rPr>
              <a:t>Sentence Condensing Example</a:t>
            </a:r>
            <a:endParaRPr lang="en-US"/>
          </a:p>
        </p:txBody>
      </p:sp>
      <p:sp>
        <p:nvSpPr>
          <p:cNvPr id="3" name="Content Placeholder 2">
            <a:extLst>
              <a:ext uri="{FF2B5EF4-FFF2-40B4-BE49-F238E27FC236}">
                <a16:creationId xmlns:a16="http://schemas.microsoft.com/office/drawing/2014/main" id="{6A0C7A15-2608-4B30-A449-802E90D82180}"/>
              </a:ext>
            </a:extLst>
          </p:cNvPr>
          <p:cNvSpPr>
            <a:spLocks noGrp="1"/>
          </p:cNvSpPr>
          <p:nvPr>
            <p:ph idx="1"/>
          </p:nvPr>
        </p:nvSpPr>
        <p:spPr/>
        <p:txBody>
          <a:bodyPr vert="horz" lIns="91440" tIns="45720" rIns="91440" bIns="45720" rtlCol="0" anchor="t">
            <a:normAutofit/>
          </a:bodyPr>
          <a:lstStyle/>
          <a:p>
            <a:r>
              <a:rPr lang="en-US">
                <a:cs typeface="Calibri"/>
              </a:rPr>
              <a:t>Input Sentence: "</a:t>
            </a:r>
            <a:r>
              <a:rPr lang="en-US">
                <a:ea typeface="+mn-lt"/>
                <a:cs typeface="+mn-lt"/>
              </a:rPr>
              <a:t>This is a test made by Lin's students to showcase group tagging"</a:t>
            </a:r>
          </a:p>
          <a:p>
            <a:pPr lvl="1"/>
            <a:r>
              <a:rPr lang="en-US">
                <a:cs typeface="Calibri"/>
              </a:rPr>
              <a:t>Nltk Tagged: </a:t>
            </a:r>
            <a:r>
              <a:rPr lang="en-US">
                <a:ea typeface="+mn-lt"/>
                <a:cs typeface="+mn-lt"/>
              </a:rPr>
              <a:t>[('This', 'DT'), ('is', 'VBZ'), ('a', 'DT'), ('test', 'NN'), ('made', 'VBN'), ('by', 'IN'), ('Lin', 'NNP'), ("'s", 'POS'), ('students', 'NNS'), ('to', 'TO'), ('showcase', 'VB'), ('group', 'NN'), ('tagging', 'VBG')]</a:t>
            </a:r>
          </a:p>
          <a:p>
            <a:pPr lvl="1"/>
            <a:r>
              <a:rPr lang="en-US" sz="2700">
                <a:cs typeface="Calibri"/>
              </a:rPr>
              <a:t>Group Tagging: </a:t>
            </a:r>
            <a:r>
              <a:rPr lang="en-US" sz="2700" b="1">
                <a:cs typeface="Calibri"/>
              </a:rPr>
              <a:t>"</a:t>
            </a:r>
            <a:r>
              <a:rPr lang="en-US" sz="2700" b="1">
                <a:ea typeface="+mn-lt"/>
                <a:cs typeface="+mn-lt"/>
              </a:rPr>
              <a:t>dvdnvinsnvnv"</a:t>
            </a:r>
            <a:endParaRPr lang="en-US" sz="2700" b="1">
              <a:cs typeface="Calibri"/>
            </a:endParaRPr>
          </a:p>
        </p:txBody>
      </p:sp>
      <p:pic>
        <p:nvPicPr>
          <p:cNvPr id="5" name="Picture 4" descr="A picture containing diagram&#10;&#10;Description automatically generated">
            <a:extLst>
              <a:ext uri="{FF2B5EF4-FFF2-40B4-BE49-F238E27FC236}">
                <a16:creationId xmlns:a16="http://schemas.microsoft.com/office/drawing/2014/main" id="{0538C6FE-9224-40A7-8562-7765839189C6}"/>
              </a:ext>
            </a:extLst>
          </p:cNvPr>
          <p:cNvPicPr>
            <a:picLocks noChangeAspect="1"/>
          </p:cNvPicPr>
          <p:nvPr/>
        </p:nvPicPr>
        <p:blipFill>
          <a:blip r:embed="rId2"/>
          <a:stretch>
            <a:fillRect/>
          </a:stretch>
        </p:blipFill>
        <p:spPr>
          <a:xfrm>
            <a:off x="7279644" y="4300733"/>
            <a:ext cx="4636994" cy="2462069"/>
          </a:xfrm>
          <a:prstGeom prst="rect">
            <a:avLst/>
          </a:prstGeom>
        </p:spPr>
      </p:pic>
    </p:spTree>
    <p:extLst>
      <p:ext uri="{BB962C8B-B14F-4D97-AF65-F5344CB8AC3E}">
        <p14:creationId xmlns:p14="http://schemas.microsoft.com/office/powerpoint/2010/main" val="46753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4AF7-D55D-45CD-9A1B-3ED02BE9D318}"/>
              </a:ext>
            </a:extLst>
          </p:cNvPr>
          <p:cNvSpPr>
            <a:spLocks noGrp="1"/>
          </p:cNvSpPr>
          <p:nvPr>
            <p:ph type="title"/>
          </p:nvPr>
        </p:nvSpPr>
        <p:spPr/>
        <p:txBody>
          <a:bodyPr/>
          <a:lstStyle/>
          <a:p>
            <a:r>
              <a:rPr lang="en-US">
                <a:cs typeface="Calibri Light"/>
              </a:rPr>
              <a:t>Utilizing Levenshtein Edit Distance</a:t>
            </a:r>
            <a:endParaRPr lang="en-US"/>
          </a:p>
        </p:txBody>
      </p:sp>
      <p:sp>
        <p:nvSpPr>
          <p:cNvPr id="3" name="Content Placeholder 2">
            <a:extLst>
              <a:ext uri="{FF2B5EF4-FFF2-40B4-BE49-F238E27FC236}">
                <a16:creationId xmlns:a16="http://schemas.microsoft.com/office/drawing/2014/main" id="{04742A6B-D364-43AF-8F30-7B61AAF3245B}"/>
              </a:ext>
            </a:extLst>
          </p:cNvPr>
          <p:cNvSpPr>
            <a:spLocks noGrp="1"/>
          </p:cNvSpPr>
          <p:nvPr>
            <p:ph idx="1"/>
          </p:nvPr>
        </p:nvSpPr>
        <p:spPr/>
        <p:txBody>
          <a:bodyPr vert="horz" lIns="91440" tIns="45720" rIns="91440" bIns="45720" rtlCol="0" anchor="t">
            <a:normAutofit/>
          </a:bodyPr>
          <a:lstStyle/>
          <a:p>
            <a:r>
              <a:rPr lang="en-US">
                <a:cs typeface="Calibri"/>
              </a:rPr>
              <a:t>Clustering must be done on numeric data</a:t>
            </a:r>
          </a:p>
          <a:p>
            <a:r>
              <a:rPr lang="en-US">
                <a:cs typeface="Calibri"/>
              </a:rPr>
              <a:t>Create a matrix of the edit distance between all Condensed sentences</a:t>
            </a:r>
          </a:p>
          <a:p>
            <a:pPr lvl="1"/>
            <a:r>
              <a:rPr lang="en-US">
                <a:cs typeface="Calibri"/>
              </a:rPr>
              <a:t>This matrix defines our hierarchical clusters, just have to visualize using a particular cluster method</a:t>
            </a:r>
          </a:p>
        </p:txBody>
      </p:sp>
      <p:pic>
        <p:nvPicPr>
          <p:cNvPr id="4" name="Picture 4" descr="A picture containing chart&#10;&#10;Description automatically generated">
            <a:extLst>
              <a:ext uri="{FF2B5EF4-FFF2-40B4-BE49-F238E27FC236}">
                <a16:creationId xmlns:a16="http://schemas.microsoft.com/office/drawing/2014/main" id="{F7E79216-0182-480E-AC69-98B9D1FB5E97}"/>
              </a:ext>
            </a:extLst>
          </p:cNvPr>
          <p:cNvPicPr>
            <a:picLocks noChangeAspect="1"/>
          </p:cNvPicPr>
          <p:nvPr/>
        </p:nvPicPr>
        <p:blipFill>
          <a:blip r:embed="rId2"/>
          <a:stretch>
            <a:fillRect/>
          </a:stretch>
        </p:blipFill>
        <p:spPr>
          <a:xfrm>
            <a:off x="7028358" y="4270759"/>
            <a:ext cx="4723432" cy="2444184"/>
          </a:xfrm>
          <a:prstGeom prst="rect">
            <a:avLst/>
          </a:prstGeom>
        </p:spPr>
      </p:pic>
    </p:spTree>
    <p:extLst>
      <p:ext uri="{BB962C8B-B14F-4D97-AF65-F5344CB8AC3E}">
        <p14:creationId xmlns:p14="http://schemas.microsoft.com/office/powerpoint/2010/main" val="190520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E268C-8F87-4EB6-992A-2E1D75DA788D}"/>
              </a:ext>
            </a:extLst>
          </p:cNvPr>
          <p:cNvSpPr>
            <a:spLocks noGrp="1"/>
          </p:cNvSpPr>
          <p:nvPr>
            <p:ph type="title"/>
          </p:nvPr>
        </p:nvSpPr>
        <p:spPr/>
        <p:txBody>
          <a:bodyPr/>
          <a:lstStyle/>
          <a:p>
            <a:r>
              <a:rPr lang="en-US">
                <a:cs typeface="Calibri Light"/>
              </a:rPr>
              <a:t>Results</a:t>
            </a:r>
            <a:endParaRPr lang="en-US"/>
          </a:p>
        </p:txBody>
      </p:sp>
      <p:sp>
        <p:nvSpPr>
          <p:cNvPr id="3" name="Content Placeholder 2">
            <a:extLst>
              <a:ext uri="{FF2B5EF4-FFF2-40B4-BE49-F238E27FC236}">
                <a16:creationId xmlns:a16="http://schemas.microsoft.com/office/drawing/2014/main" id="{6CD8EB25-7C5F-49AF-B7EC-5331967462CC}"/>
              </a:ext>
            </a:extLst>
          </p:cNvPr>
          <p:cNvSpPr>
            <a:spLocks noGrp="1"/>
          </p:cNvSpPr>
          <p:nvPr>
            <p:ph idx="1"/>
          </p:nvPr>
        </p:nvSpPr>
        <p:spPr>
          <a:xfrm>
            <a:off x="838200" y="1825625"/>
            <a:ext cx="4879042" cy="4351338"/>
          </a:xfrm>
        </p:spPr>
        <p:txBody>
          <a:bodyPr vert="horz" lIns="91440" tIns="45720" rIns="91440" bIns="45720" rtlCol="0" anchor="t">
            <a:normAutofit/>
          </a:bodyPr>
          <a:lstStyle/>
          <a:p>
            <a:r>
              <a:rPr lang="en-US">
                <a:cs typeface="Calibri"/>
              </a:rPr>
              <a:t>2: </a:t>
            </a:r>
            <a:r>
              <a:rPr lang="en-US">
                <a:ea typeface="+mn-lt"/>
                <a:cs typeface="+mn-lt"/>
              </a:rPr>
              <a:t>'nninnvnidaninannnncanincdancnxvninnnianvrnnnrrr'</a:t>
            </a:r>
          </a:p>
          <a:p>
            <a:r>
              <a:rPr lang="en-US">
                <a:cs typeface="Calibri"/>
              </a:rPr>
              <a:t>27: </a:t>
            </a:r>
            <a:r>
              <a:rPr lang="en-US">
                <a:ea typeface="+mn-lt"/>
                <a:cs typeface="+mn-lt"/>
              </a:rPr>
              <a:t>'idannnidnnnnidaanincaninnvidnnxinnnaannvvrr'</a:t>
            </a:r>
          </a:p>
          <a:p>
            <a:endParaRPr lang="en-US">
              <a:ea typeface="+mn-lt"/>
              <a:cs typeface="+mn-lt"/>
            </a:endParaRPr>
          </a:p>
          <a:p>
            <a:r>
              <a:rPr lang="en-US">
                <a:ea typeface="+mn-lt"/>
                <a:cs typeface="+mn-lt"/>
              </a:rPr>
              <a:t>13: 'anmviandncvn'</a:t>
            </a:r>
          </a:p>
          <a:p>
            <a:r>
              <a:rPr lang="en-US">
                <a:ea typeface="+mn-lt"/>
                <a:cs typeface="+mn-lt"/>
              </a:rPr>
              <a:t>33: 'nvdxanidaninn'</a:t>
            </a:r>
          </a:p>
          <a:p>
            <a:r>
              <a:rPr lang="en-US">
                <a:ea typeface="+mn-lt"/>
                <a:cs typeface="+mn-lt"/>
              </a:rPr>
              <a:t>34: 'idnnpvancnvnn'</a:t>
            </a:r>
          </a:p>
          <a:p>
            <a:endParaRPr lang="en-US">
              <a:ea typeface="+mn-lt"/>
              <a:cs typeface="+mn-lt"/>
            </a:endParaRPr>
          </a:p>
        </p:txBody>
      </p:sp>
      <p:pic>
        <p:nvPicPr>
          <p:cNvPr id="5" name="Picture 5" descr="Chart&#10;&#10;Description automatically generated">
            <a:extLst>
              <a:ext uri="{FF2B5EF4-FFF2-40B4-BE49-F238E27FC236}">
                <a16:creationId xmlns:a16="http://schemas.microsoft.com/office/drawing/2014/main" id="{FC909EA1-1182-41BE-BE90-A57BC3DF7E69}"/>
              </a:ext>
            </a:extLst>
          </p:cNvPr>
          <p:cNvPicPr>
            <a:picLocks noChangeAspect="1"/>
          </p:cNvPicPr>
          <p:nvPr/>
        </p:nvPicPr>
        <p:blipFill>
          <a:blip r:embed="rId2"/>
          <a:stretch>
            <a:fillRect/>
          </a:stretch>
        </p:blipFill>
        <p:spPr>
          <a:xfrm>
            <a:off x="5895870" y="1999193"/>
            <a:ext cx="6217024" cy="4428745"/>
          </a:xfrm>
          <a:prstGeom prst="rect">
            <a:avLst/>
          </a:prstGeom>
        </p:spPr>
      </p:pic>
    </p:spTree>
    <p:extLst>
      <p:ext uri="{BB962C8B-B14F-4D97-AF65-F5344CB8AC3E}">
        <p14:creationId xmlns:p14="http://schemas.microsoft.com/office/powerpoint/2010/main" val="1573578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5" name="Picture 4" descr="Question mark on green pastel background">
            <a:extLst>
              <a:ext uri="{FF2B5EF4-FFF2-40B4-BE49-F238E27FC236}">
                <a16:creationId xmlns:a16="http://schemas.microsoft.com/office/drawing/2014/main" id="{C12BF384-F06E-417C-9CEB-9C0060124D5B}"/>
              </a:ext>
            </a:extLst>
          </p:cNvPr>
          <p:cNvPicPr>
            <a:picLocks noChangeAspect="1"/>
          </p:cNvPicPr>
          <p:nvPr/>
        </p:nvPicPr>
        <p:blipFill rotWithShape="1">
          <a:blip r:embed="rId3">
            <a:duotone>
              <a:schemeClr val="bg2">
                <a:shade val="45000"/>
                <a:satMod val="135000"/>
              </a:schemeClr>
              <a:prstClr val="white"/>
            </a:duotone>
            <a:alphaModFix amt="35000"/>
          </a:blip>
          <a:srcRect t="5021" r="-2" b="19978"/>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8"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9"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0"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1"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2"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C72C444-2DCC-4651-A334-80A4BDF23662}"/>
              </a:ext>
            </a:extLst>
          </p:cNvPr>
          <p:cNvSpPr>
            <a:spLocks noGrp="1"/>
          </p:cNvSpPr>
          <p:nvPr>
            <p:ph type="title"/>
          </p:nvPr>
        </p:nvSpPr>
        <p:spPr>
          <a:xfrm>
            <a:off x="2928401" y="1380068"/>
            <a:ext cx="8574622" cy="2616199"/>
          </a:xfrm>
        </p:spPr>
        <p:txBody>
          <a:bodyPr vert="horz" lIns="91440" tIns="45720" rIns="91440" bIns="45720" rtlCol="0" anchor="b">
            <a:normAutofit/>
          </a:bodyPr>
          <a:lstStyle/>
          <a:p>
            <a:pPr algn="r"/>
            <a:r>
              <a:rPr lang="en-US" sz="6000"/>
              <a:t>Questions?</a:t>
            </a:r>
          </a:p>
        </p:txBody>
      </p:sp>
    </p:spTree>
    <p:extLst>
      <p:ext uri="{BB962C8B-B14F-4D97-AF65-F5344CB8AC3E}">
        <p14:creationId xmlns:p14="http://schemas.microsoft.com/office/powerpoint/2010/main" val="84282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3910-860F-4723-AAC8-6BE9684C32A2}"/>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0D6E8F31-2301-464C-B9B5-95EC7B3E9CE9}"/>
              </a:ext>
            </a:extLst>
          </p:cNvPr>
          <p:cNvSpPr>
            <a:spLocks noGrp="1"/>
          </p:cNvSpPr>
          <p:nvPr>
            <p:ph idx="1"/>
          </p:nvPr>
        </p:nvSpPr>
        <p:spPr/>
        <p:txBody>
          <a:bodyPr vert="horz" lIns="91440" tIns="45720" rIns="91440" bIns="45720" rtlCol="0" anchor="t">
            <a:normAutofit/>
          </a:bodyPr>
          <a:lstStyle/>
          <a:p>
            <a:r>
              <a:rPr lang="en-US">
                <a:ea typeface="+mn-lt"/>
                <a:cs typeface="+mn-lt"/>
              </a:rPr>
              <a:t>"Bioinformatics research often requires a very large amount of research literature for providing reference evidence"*</a:t>
            </a:r>
          </a:p>
          <a:p>
            <a:r>
              <a:rPr lang="en-US">
                <a:cs typeface="Calibri"/>
              </a:rPr>
              <a:t>Named Entity Recognition is vital to extracting meaning from biomedical texts</a:t>
            </a:r>
          </a:p>
          <a:p>
            <a:r>
              <a:rPr lang="en-US">
                <a:cs typeface="Calibri"/>
              </a:rPr>
              <a:t>Protein &amp; gene information currently must be hand-tagged by researchers for computers to understand</a:t>
            </a:r>
          </a:p>
        </p:txBody>
      </p:sp>
      <p:sp>
        <p:nvSpPr>
          <p:cNvPr id="4" name="TextBox 3">
            <a:extLst>
              <a:ext uri="{FF2B5EF4-FFF2-40B4-BE49-F238E27FC236}">
                <a16:creationId xmlns:a16="http://schemas.microsoft.com/office/drawing/2014/main" id="{1531D7C2-89E8-43BE-A261-42E02A7D0AEC}"/>
              </a:ext>
            </a:extLst>
          </p:cNvPr>
          <p:cNvSpPr txBox="1"/>
          <p:nvPr/>
        </p:nvSpPr>
        <p:spPr>
          <a:xfrm>
            <a:off x="4662616" y="6595115"/>
            <a:ext cx="850677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ea typeface="+mn-lt"/>
                <a:cs typeface="+mn-lt"/>
              </a:rPr>
              <a:t>K.H. Chen, “Organization and Extraction for Information,” Journal of Library and Information Studies, Vol. 12, 1997, pp. 127-141.</a:t>
            </a:r>
            <a:endParaRPr lang="en-US" sz="1100"/>
          </a:p>
        </p:txBody>
      </p:sp>
    </p:spTree>
    <p:extLst>
      <p:ext uri="{BB962C8B-B14F-4D97-AF65-F5344CB8AC3E}">
        <p14:creationId xmlns:p14="http://schemas.microsoft.com/office/powerpoint/2010/main" val="186390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7272-95D3-44AE-B691-9C63B360C2AD}"/>
              </a:ext>
            </a:extLst>
          </p:cNvPr>
          <p:cNvSpPr>
            <a:spLocks noGrp="1"/>
          </p:cNvSpPr>
          <p:nvPr>
            <p:ph type="title"/>
          </p:nvPr>
        </p:nvSpPr>
        <p:spPr/>
        <p:txBody>
          <a:bodyPr/>
          <a:lstStyle/>
          <a:p>
            <a:r>
              <a:rPr lang="en-US">
                <a:cs typeface="Calibri Light"/>
              </a:rPr>
              <a:t>Goals</a:t>
            </a:r>
            <a:endParaRPr lang="en-US"/>
          </a:p>
        </p:txBody>
      </p:sp>
      <p:sp>
        <p:nvSpPr>
          <p:cNvPr id="3" name="Content Placeholder 2">
            <a:extLst>
              <a:ext uri="{FF2B5EF4-FFF2-40B4-BE49-F238E27FC236}">
                <a16:creationId xmlns:a16="http://schemas.microsoft.com/office/drawing/2014/main" id="{B9C65BAC-3DB8-4C24-8179-B5623CB10D20}"/>
              </a:ext>
            </a:extLst>
          </p:cNvPr>
          <p:cNvSpPr>
            <a:spLocks noGrp="1"/>
          </p:cNvSpPr>
          <p:nvPr>
            <p:ph idx="1"/>
          </p:nvPr>
        </p:nvSpPr>
        <p:spPr/>
        <p:txBody>
          <a:bodyPr vert="horz" lIns="91440" tIns="45720" rIns="91440" bIns="45720" rtlCol="0" anchor="t">
            <a:normAutofit/>
          </a:bodyPr>
          <a:lstStyle/>
          <a:p>
            <a:r>
              <a:rPr lang="en-US">
                <a:cs typeface="Calibri"/>
              </a:rPr>
              <a:t>Automate Recognition of Protein names from Biomedical texts through regular expression.</a:t>
            </a:r>
          </a:p>
          <a:p>
            <a:pPr marL="0" indent="0">
              <a:buNone/>
            </a:pPr>
            <a:endParaRPr lang="en-US">
              <a:cs typeface="Calibri"/>
            </a:endParaRPr>
          </a:p>
          <a:p>
            <a:r>
              <a:rPr lang="en-US">
                <a:cs typeface="Calibri"/>
              </a:rPr>
              <a:t>Create framework for identifying patterns in Protein name recognition</a:t>
            </a:r>
          </a:p>
          <a:p>
            <a:pPr marL="0" indent="0">
              <a:buNone/>
            </a:pPr>
            <a:endParaRPr lang="en-US">
              <a:cs typeface="Calibri"/>
            </a:endParaRPr>
          </a:p>
          <a:p>
            <a:r>
              <a:rPr lang="en-US">
                <a:cs typeface="Calibri"/>
              </a:rPr>
              <a:t>Analyze Protein name and sentence patterns utilizing cluster analysis methods for potential future work</a:t>
            </a:r>
          </a:p>
        </p:txBody>
      </p:sp>
    </p:spTree>
    <p:extLst>
      <p:ext uri="{BB962C8B-B14F-4D97-AF65-F5344CB8AC3E}">
        <p14:creationId xmlns:p14="http://schemas.microsoft.com/office/powerpoint/2010/main" val="97563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29AC-CED7-4582-ABAD-3A08290EDDDD}"/>
              </a:ext>
            </a:extLst>
          </p:cNvPr>
          <p:cNvSpPr>
            <a:spLocks noGrp="1"/>
          </p:cNvSpPr>
          <p:nvPr>
            <p:ph type="title"/>
          </p:nvPr>
        </p:nvSpPr>
        <p:spPr/>
        <p:txBody>
          <a:bodyPr/>
          <a:lstStyle/>
          <a:p>
            <a:r>
              <a:rPr lang="en-US">
                <a:cs typeface="Calibri Light"/>
              </a:rPr>
              <a:t>Named Entity Recognition</a:t>
            </a:r>
            <a:endParaRPr lang="en-US"/>
          </a:p>
        </p:txBody>
      </p:sp>
      <p:sp>
        <p:nvSpPr>
          <p:cNvPr id="3" name="Content Placeholder 2">
            <a:extLst>
              <a:ext uri="{FF2B5EF4-FFF2-40B4-BE49-F238E27FC236}">
                <a16:creationId xmlns:a16="http://schemas.microsoft.com/office/drawing/2014/main" id="{69AF61BA-44E7-415C-99A5-7F4398028582}"/>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Automatically identifies named entities in a text and classifies them into predefined categories.</a:t>
            </a:r>
          </a:p>
          <a:p>
            <a:pPr marL="0" indent="0">
              <a:buNone/>
            </a:pPr>
            <a:r>
              <a:rPr lang="en-US">
                <a:ea typeface="+mn-lt"/>
                <a:cs typeface="+mn-lt"/>
              </a:rPr>
              <a:t>"Mark Zuckerberg is one of the founders of Facebook, a company from the United States"</a:t>
            </a:r>
          </a:p>
          <a:p>
            <a:pPr marL="0" indent="0">
              <a:buNone/>
            </a:pPr>
            <a:r>
              <a:rPr lang="en-US">
                <a:ea typeface="+mn-lt"/>
                <a:cs typeface="+mn-lt"/>
              </a:rPr>
              <a:t>Person: Mark Zuckerberg   Company: Facebook  Location: United States</a:t>
            </a:r>
            <a:endParaRPr lang="en-US">
              <a:cs typeface="Calibri"/>
            </a:endParaRPr>
          </a:p>
          <a:p>
            <a:pPr marL="457200" indent="-457200"/>
            <a:r>
              <a:rPr lang="en-US">
                <a:cs typeface="Calibri"/>
              </a:rPr>
              <a:t>Often used for categorizing and creating content recommendation.</a:t>
            </a:r>
          </a:p>
          <a:p>
            <a:pPr marL="0" indent="0">
              <a:buNone/>
            </a:pPr>
            <a:endParaRPr lang="en-US">
              <a:cs typeface="Calibri"/>
            </a:endParaRPr>
          </a:p>
          <a:p>
            <a:pPr marL="457200" indent="-457200"/>
            <a:r>
              <a:rPr lang="en-US">
                <a:cs typeface="Calibri"/>
              </a:rPr>
              <a:t>Capture the pattern of the sentence that contains protein name.</a:t>
            </a:r>
          </a:p>
          <a:p>
            <a:pPr marL="0" indent="0">
              <a:buNone/>
            </a:pPr>
            <a:endParaRPr lang="en-US">
              <a:cs typeface="Calibri"/>
            </a:endParaRPr>
          </a:p>
          <a:p>
            <a:endParaRPr lang="en-US">
              <a:cs typeface="Calibri"/>
            </a:endParaRPr>
          </a:p>
        </p:txBody>
      </p:sp>
    </p:spTree>
    <p:extLst>
      <p:ext uri="{BB962C8B-B14F-4D97-AF65-F5344CB8AC3E}">
        <p14:creationId xmlns:p14="http://schemas.microsoft.com/office/powerpoint/2010/main" val="85822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8C3E-53A0-42AD-A52A-039686104B2D}"/>
              </a:ext>
            </a:extLst>
          </p:cNvPr>
          <p:cNvSpPr>
            <a:spLocks noGrp="1"/>
          </p:cNvSpPr>
          <p:nvPr>
            <p:ph type="title"/>
          </p:nvPr>
        </p:nvSpPr>
        <p:spPr>
          <a:xfrm>
            <a:off x="1484312" y="685800"/>
            <a:ext cx="5747778" cy="1752599"/>
          </a:xfrm>
        </p:spPr>
        <p:txBody>
          <a:bodyPr>
            <a:normAutofit/>
          </a:bodyPr>
          <a:lstStyle/>
          <a:p>
            <a:r>
              <a:rPr lang="en-US">
                <a:cs typeface="Calibri Light"/>
              </a:rPr>
              <a:t>Cluster Analysis</a:t>
            </a:r>
            <a:endParaRPr lang="en-US"/>
          </a:p>
        </p:txBody>
      </p:sp>
      <p:sp>
        <p:nvSpPr>
          <p:cNvPr id="3" name="Content Placeholder 2">
            <a:extLst>
              <a:ext uri="{FF2B5EF4-FFF2-40B4-BE49-F238E27FC236}">
                <a16:creationId xmlns:a16="http://schemas.microsoft.com/office/drawing/2014/main" id="{C2AE6A16-45CC-4034-B632-844F20AC473C}"/>
              </a:ext>
            </a:extLst>
          </p:cNvPr>
          <p:cNvSpPr>
            <a:spLocks noGrp="1"/>
          </p:cNvSpPr>
          <p:nvPr>
            <p:ph idx="1"/>
          </p:nvPr>
        </p:nvSpPr>
        <p:spPr>
          <a:xfrm>
            <a:off x="1484311" y="2666999"/>
            <a:ext cx="5747778" cy="3124201"/>
          </a:xfrm>
        </p:spPr>
        <p:txBody>
          <a:bodyPr vert="horz" lIns="91440" tIns="45720" rIns="91440" bIns="45720" rtlCol="0">
            <a:normAutofit/>
          </a:bodyPr>
          <a:lstStyle/>
          <a:p>
            <a:r>
              <a:rPr lang="en-US">
                <a:cs typeface="Calibri"/>
              </a:rPr>
              <a:t>Task involving discretization of how similar/different data points are from one another</a:t>
            </a:r>
          </a:p>
          <a:p>
            <a:pPr lvl="1"/>
            <a:r>
              <a:rPr lang="en-US">
                <a:cs typeface="Calibri"/>
              </a:rPr>
              <a:t>Utilize different distance functions</a:t>
            </a:r>
          </a:p>
          <a:p>
            <a:r>
              <a:rPr lang="en-US">
                <a:cs typeface="Calibri"/>
              </a:rPr>
              <a:t>Hierarchical Clustering: repeatedly creates clusters to create a hierarchy of similarities and differences</a:t>
            </a:r>
          </a:p>
        </p:txBody>
      </p:sp>
      <p:pic>
        <p:nvPicPr>
          <p:cNvPr id="4" name="Picture 4">
            <a:extLst>
              <a:ext uri="{FF2B5EF4-FFF2-40B4-BE49-F238E27FC236}">
                <a16:creationId xmlns:a16="http://schemas.microsoft.com/office/drawing/2014/main" id="{735CD226-59BC-4E1D-8CE1-499E8EFA9B81}"/>
              </a:ext>
            </a:extLst>
          </p:cNvPr>
          <p:cNvPicPr>
            <a:picLocks noChangeAspect="1"/>
          </p:cNvPicPr>
          <p:nvPr/>
        </p:nvPicPr>
        <p:blipFill>
          <a:blip r:embed="rId4"/>
          <a:stretch>
            <a:fillRect/>
          </a:stretch>
        </p:blipFill>
        <p:spPr>
          <a:xfrm>
            <a:off x="7746702" y="645285"/>
            <a:ext cx="3562560" cy="252004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5" descr="Diagram&#10;&#10;Description automatically generated">
            <a:extLst>
              <a:ext uri="{FF2B5EF4-FFF2-40B4-BE49-F238E27FC236}">
                <a16:creationId xmlns:a16="http://schemas.microsoft.com/office/drawing/2014/main" id="{4F4F4930-A19D-42FA-85F6-FFB0655492DF}"/>
              </a:ext>
            </a:extLst>
          </p:cNvPr>
          <p:cNvPicPr>
            <a:picLocks noChangeAspect="1"/>
          </p:cNvPicPr>
          <p:nvPr/>
        </p:nvPicPr>
        <p:blipFill>
          <a:blip r:embed="rId5"/>
          <a:stretch>
            <a:fillRect/>
          </a:stretch>
        </p:blipFill>
        <p:spPr>
          <a:xfrm>
            <a:off x="7552943" y="3595562"/>
            <a:ext cx="3950079" cy="211329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0083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6857326-4862-420D-884D-1B313BEFE861}"/>
              </a:ext>
            </a:extLst>
          </p:cNvPr>
          <p:cNvSpPr>
            <a:spLocks noGrp="1"/>
          </p:cNvSpPr>
          <p:nvPr>
            <p:ph type="title"/>
          </p:nvPr>
        </p:nvSpPr>
        <p:spPr>
          <a:xfrm>
            <a:off x="535021" y="685800"/>
            <a:ext cx="2639962" cy="5105400"/>
          </a:xfrm>
        </p:spPr>
        <p:txBody>
          <a:bodyPr>
            <a:normAutofit/>
          </a:bodyPr>
          <a:lstStyle/>
          <a:p>
            <a:r>
              <a:rPr lang="en-US">
                <a:solidFill>
                  <a:srgbClr val="FFFFFF"/>
                </a:solidFill>
                <a:cs typeface="Calibri Light"/>
              </a:rPr>
              <a:t>2 Step Process</a:t>
            </a:r>
            <a:endParaRPr lang="en-US">
              <a:solidFill>
                <a:srgbClr val="FFFFFF"/>
              </a:solidFill>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D359E541-189F-45D7-A934-BFF9281FDA66}"/>
              </a:ext>
            </a:extLst>
          </p:cNvPr>
          <p:cNvGraphicFramePr>
            <a:graphicFrameLocks noGrp="1"/>
          </p:cNvGraphicFramePr>
          <p:nvPr>
            <p:ph idx="1"/>
            <p:extLst>
              <p:ext uri="{D42A27DB-BD31-4B8C-83A1-F6EECF244321}">
                <p14:modId xmlns:p14="http://schemas.microsoft.com/office/powerpoint/2010/main" val="157608061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6796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9" name="Freeform: Shape 8">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1" name="Freeform: Shape 10">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13" name="Freeform: Shape 12">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15" name="Freeform: Shape 14">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p:cNvSpPr>
            <a:spLocks noGrp="1"/>
          </p:cNvSpPr>
          <p:nvPr>
            <p:ph type="ctrTitle"/>
          </p:nvPr>
        </p:nvSpPr>
        <p:spPr>
          <a:xfrm>
            <a:off x="1524000" y="643468"/>
            <a:ext cx="9144000" cy="3618898"/>
          </a:xfrm>
        </p:spPr>
        <p:txBody>
          <a:bodyPr anchor="b">
            <a:normAutofit/>
          </a:bodyPr>
          <a:lstStyle/>
          <a:p>
            <a:pPr algn="ctr"/>
            <a:r>
              <a:rPr lang="en-US" sz="7200">
                <a:cs typeface="Calibri Light"/>
              </a:rPr>
              <a:t>Step 1: Heuristical Protein Recognition</a:t>
            </a:r>
            <a:endParaRPr lang="en-US" sz="7200"/>
          </a:p>
        </p:txBody>
      </p:sp>
    </p:spTree>
    <p:extLst>
      <p:ext uri="{BB962C8B-B14F-4D97-AF65-F5344CB8AC3E}">
        <p14:creationId xmlns:p14="http://schemas.microsoft.com/office/powerpoint/2010/main" val="316259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610D-41C4-4BD1-9034-86F589E91570}"/>
              </a:ext>
            </a:extLst>
          </p:cNvPr>
          <p:cNvSpPr>
            <a:spLocks noGrp="1"/>
          </p:cNvSpPr>
          <p:nvPr>
            <p:ph type="title"/>
          </p:nvPr>
        </p:nvSpPr>
        <p:spPr/>
        <p:txBody>
          <a:bodyPr>
            <a:normAutofit/>
          </a:bodyPr>
          <a:lstStyle/>
          <a:p>
            <a:pPr algn="ctr"/>
            <a:r>
              <a:rPr lang="en-US" sz="3000">
                <a:cs typeface="Calibri Light"/>
              </a:rPr>
              <a:t>Extracting Protein Names from Biological Literature</a:t>
            </a:r>
            <a:br>
              <a:rPr lang="en-US" sz="3000">
                <a:cs typeface="Calibri Light"/>
              </a:rPr>
            </a:br>
            <a:r>
              <a:rPr lang="en-US" sz="3000">
                <a:cs typeface="Calibri Light"/>
              </a:rPr>
              <a:t>Kuo, Lin</a:t>
            </a:r>
            <a:endParaRPr lang="en-US"/>
          </a:p>
        </p:txBody>
      </p:sp>
      <p:sp>
        <p:nvSpPr>
          <p:cNvPr id="3" name="Content Placeholder 2">
            <a:extLst>
              <a:ext uri="{FF2B5EF4-FFF2-40B4-BE49-F238E27FC236}">
                <a16:creationId xmlns:a16="http://schemas.microsoft.com/office/drawing/2014/main" id="{B90EA290-0B99-4500-9F58-4726E7E6F674}"/>
              </a:ext>
            </a:extLst>
          </p:cNvPr>
          <p:cNvSpPr>
            <a:spLocks noGrp="1"/>
          </p:cNvSpPr>
          <p:nvPr>
            <p:ph idx="1"/>
          </p:nvPr>
        </p:nvSpPr>
        <p:spPr/>
        <p:txBody>
          <a:bodyPr vert="horz" lIns="91440" tIns="45720" rIns="91440" bIns="45720" rtlCol="0" anchor="t">
            <a:normAutofit/>
          </a:bodyPr>
          <a:lstStyle/>
          <a:p>
            <a:r>
              <a:rPr lang="en-US">
                <a:cs typeface="Calibri"/>
              </a:rPr>
              <a:t>Paper detailing Named Entity Recognition methods for Protein names from widely used corpuses</a:t>
            </a:r>
          </a:p>
          <a:p>
            <a:r>
              <a:rPr lang="en-US">
                <a:cs typeface="Calibri"/>
              </a:rPr>
              <a:t>Combined previous methods into new heuristic recognition process</a:t>
            </a:r>
          </a:p>
          <a:p>
            <a:pPr lvl="1"/>
            <a:r>
              <a:rPr lang="en-US">
                <a:cs typeface="Calibri"/>
              </a:rPr>
              <a:t>Probability-based</a:t>
            </a:r>
          </a:p>
          <a:p>
            <a:pPr lvl="1"/>
            <a:r>
              <a:rPr lang="en-US">
                <a:cs typeface="Calibri"/>
              </a:rPr>
              <a:t>Rule-based</a:t>
            </a:r>
          </a:p>
          <a:p>
            <a:pPr lvl="1"/>
            <a:r>
              <a:rPr lang="en-US">
                <a:ea typeface="+mn-lt"/>
                <a:cs typeface="+mn-lt"/>
              </a:rPr>
              <a:t>Dictionary-based</a:t>
            </a:r>
            <a:endParaRPr lang="en-US">
              <a:cs typeface="Calibri"/>
            </a:endParaRPr>
          </a:p>
          <a:p>
            <a:r>
              <a:rPr lang="en-US">
                <a:cs typeface="Calibri"/>
              </a:rPr>
              <a:t>Specific implementation largely obfuscated, but provided frameworks</a:t>
            </a:r>
          </a:p>
        </p:txBody>
      </p:sp>
      <p:sp>
        <p:nvSpPr>
          <p:cNvPr id="4" name="TextBox 3">
            <a:extLst>
              <a:ext uri="{FF2B5EF4-FFF2-40B4-BE49-F238E27FC236}">
                <a16:creationId xmlns:a16="http://schemas.microsoft.com/office/drawing/2014/main" id="{6A1F5E38-2AE9-4051-8D06-F72DCE6677E7}"/>
              </a:ext>
            </a:extLst>
          </p:cNvPr>
          <p:cNvSpPr txBox="1"/>
          <p:nvPr/>
        </p:nvSpPr>
        <p:spPr>
          <a:xfrm>
            <a:off x="179294" y="6284258"/>
            <a:ext cx="1163618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ea typeface="+mn-lt"/>
                <a:cs typeface="+mn-lt"/>
              </a:rPr>
              <a:t>ACSIJ Advances in Computer Science: an International Journal, Vol. 3, Issue 2, No.8 , March 2014 ISSN : 2322-5157 www.ACSIJ.or</a:t>
            </a:r>
            <a:endParaRPr lang="en-US" sz="1100"/>
          </a:p>
        </p:txBody>
      </p:sp>
    </p:spTree>
    <p:extLst>
      <p:ext uri="{BB962C8B-B14F-4D97-AF65-F5344CB8AC3E}">
        <p14:creationId xmlns:p14="http://schemas.microsoft.com/office/powerpoint/2010/main" val="1923474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Parallax</vt:lpstr>
      <vt:lpstr>Information Extraction from Biomedical Text</vt:lpstr>
      <vt:lpstr>PowerPoint Presentation</vt:lpstr>
      <vt:lpstr>Introduction</vt:lpstr>
      <vt:lpstr>Goals</vt:lpstr>
      <vt:lpstr>Named Entity Recognition</vt:lpstr>
      <vt:lpstr>Cluster Analysis</vt:lpstr>
      <vt:lpstr>2 Step Process</vt:lpstr>
      <vt:lpstr>Step 1: Heuristical Protein Recognition</vt:lpstr>
      <vt:lpstr>Extracting Protein Names from Biological Literature Kuo, Lin</vt:lpstr>
      <vt:lpstr>Uniprot Database</vt:lpstr>
      <vt:lpstr>General Rules for Regular Expression</vt:lpstr>
      <vt:lpstr>Seven categories of Regular Expression</vt:lpstr>
      <vt:lpstr>Seven categories of Regular Expression</vt:lpstr>
      <vt:lpstr>  Potential Problem and solution</vt:lpstr>
      <vt:lpstr>Match the Protein names with database</vt:lpstr>
      <vt:lpstr>Results</vt:lpstr>
      <vt:lpstr>Step 2: Analyzing Patterns in Textual Protein Usage</vt:lpstr>
      <vt:lpstr>Data Format</vt:lpstr>
      <vt:lpstr>Word Tagging &amp; Sentence Condensing</vt:lpstr>
      <vt:lpstr>Sentence Condensing Example</vt:lpstr>
      <vt:lpstr>Utilizing Levenshtein Edit Distance</vt:lpstr>
      <vt:lpstr>Results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2021-05-09T19:13:47Z</dcterms:created>
  <dcterms:modified xsi:type="dcterms:W3CDTF">2021-05-11T04:06:55Z</dcterms:modified>
</cp:coreProperties>
</file>