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JAGAT UDBHAV GOVINDU" userId="92068245-99dd-4c6b-9817-63f8f84ab4f0" providerId="ADAL" clId="{06E45559-A395-4AF7-97BE-98B3D143EFDD}"/>
    <pc:docChg chg="modSld">
      <pc:chgData name="SAI JAGAT UDBHAV GOVINDU" userId="92068245-99dd-4c6b-9817-63f8f84ab4f0" providerId="ADAL" clId="{06E45559-A395-4AF7-97BE-98B3D143EFDD}" dt="2021-09-24T17:05:44.892" v="0" actId="113"/>
      <pc:docMkLst>
        <pc:docMk/>
      </pc:docMkLst>
      <pc:sldChg chg="modSp mod">
        <pc:chgData name="SAI JAGAT UDBHAV GOVINDU" userId="92068245-99dd-4c6b-9817-63f8f84ab4f0" providerId="ADAL" clId="{06E45559-A395-4AF7-97BE-98B3D143EFDD}" dt="2021-09-24T17:05:44.892" v="0" actId="113"/>
        <pc:sldMkLst>
          <pc:docMk/>
          <pc:sldMk cId="3884361451" sldId="256"/>
        </pc:sldMkLst>
        <pc:spChg chg="mod">
          <ac:chgData name="SAI JAGAT UDBHAV GOVINDU" userId="92068245-99dd-4c6b-9817-63f8f84ab4f0" providerId="ADAL" clId="{06E45559-A395-4AF7-97BE-98B3D143EFDD}" dt="2021-09-24T17:05:44.892" v="0" actId="113"/>
          <ac:spMkLst>
            <pc:docMk/>
            <pc:sldMk cId="3884361451" sldId="256"/>
            <ac:spMk id="2" creationId="{D93167C3-49B2-4994-A9D2-D3B14F1AF3E5}"/>
          </ac:spMkLst>
        </pc:sp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hyperlink" Target="https://github.com/xmendez/wfuzz" TargetMode="External"/></Relationships>
</file>

<file path=ppt/diagrams/_rels/data2.xml.rels><?xml version="1.0" encoding="UTF-8" standalone="yes"?>
<Relationships xmlns="http://schemas.openxmlformats.org/package/2006/relationships"><Relationship Id="rId2" Type="http://schemas.openxmlformats.org/officeDocument/2006/relationships/hyperlink" Target="mailto:user@gmail.com" TargetMode="External"/><Relationship Id="rId1" Type="http://schemas.openxmlformats.org/officeDocument/2006/relationships/hyperlink" Target="https://www.hacksplaining.com/exercises/sql-injection"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github.com/xmendez/wfuzz" TargetMode="External"/></Relationships>
</file>

<file path=ppt/diagrams/_rels/drawing2.xml.rels><?xml version="1.0" encoding="UTF-8" standalone="yes"?>
<Relationships xmlns="http://schemas.openxmlformats.org/package/2006/relationships"><Relationship Id="rId2" Type="http://schemas.openxmlformats.org/officeDocument/2006/relationships/hyperlink" Target="mailto:user@gmail.com" TargetMode="External"/><Relationship Id="rId1" Type="http://schemas.openxmlformats.org/officeDocument/2006/relationships/hyperlink" Target="https://www.hacksplaining.com/exercises/sql-injection"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9AF6C-0C55-4F96-94B2-7389CA7EED53}"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21364098-5847-4C6A-82CF-255FE658A189}">
      <dgm:prSet/>
      <dgm:spPr/>
      <dgm:t>
        <a:bodyPr/>
        <a:lstStyle/>
        <a:p>
          <a:r>
            <a:rPr lang="en-US" b="0" i="0"/>
            <a:t>A SQL INJECTION attack consists of insertion or “injection” of a SQL query via the input data from the client to the application.</a:t>
          </a:r>
          <a:endParaRPr lang="en-US"/>
        </a:p>
      </dgm:t>
    </dgm:pt>
    <dgm:pt modelId="{58E10626-3AF2-49F7-80F3-2DF3112D199D}" type="parTrans" cxnId="{EFE3C718-93B3-48FF-A799-88135F797043}">
      <dgm:prSet/>
      <dgm:spPr/>
      <dgm:t>
        <a:bodyPr/>
        <a:lstStyle/>
        <a:p>
          <a:endParaRPr lang="en-US"/>
        </a:p>
      </dgm:t>
    </dgm:pt>
    <dgm:pt modelId="{0F6B68FF-DD57-4E3A-9554-3DC2DF86D9AD}" type="sibTrans" cxnId="{EFE3C718-93B3-48FF-A799-88135F797043}">
      <dgm:prSet/>
      <dgm:spPr/>
      <dgm:t>
        <a:bodyPr/>
        <a:lstStyle/>
        <a:p>
          <a:endParaRPr lang="en-US"/>
        </a:p>
      </dgm:t>
    </dgm:pt>
    <dgm:pt modelId="{13EA0F69-F392-4D38-975B-A60C0FC32024}">
      <dgm:prSet/>
      <dgm:spPr/>
      <dgm:t>
        <a:bodyPr/>
        <a:lstStyle/>
        <a:p>
          <a:r>
            <a:rPr lang="en-US" dirty="0"/>
            <a:t>This allows the attacker the access to data of other users and all kinds of data that the application can access.</a:t>
          </a:r>
        </a:p>
      </dgm:t>
    </dgm:pt>
    <dgm:pt modelId="{6E3F2301-2E8F-4D36-AD9A-5476911E3CBA}" type="parTrans" cxnId="{94B575EB-422B-49C9-B359-01CB8AC4328E}">
      <dgm:prSet/>
      <dgm:spPr/>
      <dgm:t>
        <a:bodyPr/>
        <a:lstStyle/>
        <a:p>
          <a:endParaRPr lang="en-US"/>
        </a:p>
      </dgm:t>
    </dgm:pt>
    <dgm:pt modelId="{53E7F8C9-D5AF-4223-B406-D9118ED1242D}" type="sibTrans" cxnId="{94B575EB-422B-49C9-B359-01CB8AC4328E}">
      <dgm:prSet/>
      <dgm:spPr/>
      <dgm:t>
        <a:bodyPr/>
        <a:lstStyle/>
        <a:p>
          <a:endParaRPr lang="en-US"/>
        </a:p>
      </dgm:t>
    </dgm:pt>
    <dgm:pt modelId="{8EC65370-E747-4E4D-9744-6C413E1127DD}">
      <dgm:prSet/>
      <dgm:spPr/>
      <dgm:t>
        <a:bodyPr/>
        <a:lstStyle/>
        <a:p>
          <a:r>
            <a:rPr lang="en-IN" dirty="0"/>
            <a:t>We realise that a system is prone to this type of attack when there is an error when the system returns a vulnerability when performing </a:t>
          </a:r>
          <a:r>
            <a:rPr lang="en-IN"/>
            <a:t>the login action.</a:t>
          </a:r>
          <a:endParaRPr lang="en-US" dirty="0"/>
        </a:p>
      </dgm:t>
    </dgm:pt>
    <dgm:pt modelId="{CA11E71A-0106-46EB-A291-79ED4378CF30}" type="parTrans" cxnId="{E93E6E92-E841-41E9-808A-07FBFE395935}">
      <dgm:prSet/>
      <dgm:spPr/>
      <dgm:t>
        <a:bodyPr/>
        <a:lstStyle/>
        <a:p>
          <a:endParaRPr lang="en-US"/>
        </a:p>
      </dgm:t>
    </dgm:pt>
    <dgm:pt modelId="{68E21F7B-ED1E-4A9C-8E70-2B48CAD79F85}" type="sibTrans" cxnId="{E93E6E92-E841-41E9-808A-07FBFE395935}">
      <dgm:prSet/>
      <dgm:spPr/>
      <dgm:t>
        <a:bodyPr/>
        <a:lstStyle/>
        <a:p>
          <a:endParaRPr lang="en-US"/>
        </a:p>
      </dgm:t>
    </dgm:pt>
    <dgm:pt modelId="{A3378BAF-18BF-4C82-B5F5-F75E239AF4B4}">
      <dgm:prSet/>
      <dgm:spPr/>
      <dgm:t>
        <a:bodyPr/>
        <a:lstStyle/>
        <a:p>
          <a:r>
            <a:rPr lang="en-US" dirty="0"/>
            <a:t>After realizing the vulnerability of the system, we will try to bypass using different types of Injection.</a:t>
          </a:r>
        </a:p>
      </dgm:t>
    </dgm:pt>
    <dgm:pt modelId="{85D5038D-AC96-4A1F-AA12-AC45460A006B}" type="parTrans" cxnId="{76BD93F9-B857-4004-91CD-E3BA8022BE63}">
      <dgm:prSet/>
      <dgm:spPr/>
      <dgm:t>
        <a:bodyPr/>
        <a:lstStyle/>
        <a:p>
          <a:endParaRPr lang="en-IN"/>
        </a:p>
      </dgm:t>
    </dgm:pt>
    <dgm:pt modelId="{8848C059-213E-4AEE-8625-3BB7602B7C85}" type="sibTrans" cxnId="{76BD93F9-B857-4004-91CD-E3BA8022BE63}">
      <dgm:prSet/>
      <dgm:spPr/>
      <dgm:t>
        <a:bodyPr/>
        <a:lstStyle/>
        <a:p>
          <a:endParaRPr lang="en-IN"/>
        </a:p>
      </dgm:t>
    </dgm:pt>
    <dgm:pt modelId="{FAE6461E-68A5-4BF1-9051-5A6450C8B62A}">
      <dgm:prSet/>
      <dgm:spPr/>
      <dgm:t>
        <a:bodyPr/>
        <a:lstStyle/>
        <a:p>
          <a:r>
            <a:rPr lang="en-US" dirty="0"/>
            <a:t>Different types of injections are provided here: </a:t>
          </a:r>
          <a:r>
            <a:rPr lang="en-IN" dirty="0" err="1">
              <a:hlinkClick xmlns:r="http://schemas.openxmlformats.org/officeDocument/2006/relationships" r:id="rId1"/>
            </a:rPr>
            <a:t>xmendez</a:t>
          </a:r>
          <a:r>
            <a:rPr lang="en-IN" dirty="0">
              <a:hlinkClick xmlns:r="http://schemas.openxmlformats.org/officeDocument/2006/relationships" r:id="rId1"/>
            </a:rPr>
            <a:t>/</a:t>
          </a:r>
          <a:r>
            <a:rPr lang="en-IN" dirty="0" err="1">
              <a:hlinkClick xmlns:r="http://schemas.openxmlformats.org/officeDocument/2006/relationships" r:id="rId1"/>
            </a:rPr>
            <a:t>wfuzz</a:t>
          </a:r>
          <a:r>
            <a:rPr lang="en-IN" dirty="0">
              <a:hlinkClick xmlns:r="http://schemas.openxmlformats.org/officeDocument/2006/relationships" r:id="rId1"/>
            </a:rPr>
            <a:t>: Web application </a:t>
          </a:r>
          <a:r>
            <a:rPr lang="en-IN" dirty="0" err="1">
              <a:hlinkClick xmlns:r="http://schemas.openxmlformats.org/officeDocument/2006/relationships" r:id="rId1"/>
            </a:rPr>
            <a:t>fuzzer</a:t>
          </a:r>
          <a:r>
            <a:rPr lang="en-IN" dirty="0">
              <a:hlinkClick xmlns:r="http://schemas.openxmlformats.org/officeDocument/2006/relationships" r:id="rId1"/>
            </a:rPr>
            <a:t> (github.com)</a:t>
          </a:r>
          <a:endParaRPr lang="en-US" dirty="0"/>
        </a:p>
      </dgm:t>
    </dgm:pt>
    <dgm:pt modelId="{9C3DEBF7-02D6-4F71-A3BC-5B0B544B07A0}" type="parTrans" cxnId="{459FC31A-166F-4928-B9F8-024C1A63E67D}">
      <dgm:prSet/>
      <dgm:spPr/>
      <dgm:t>
        <a:bodyPr/>
        <a:lstStyle/>
        <a:p>
          <a:endParaRPr lang="en-IN"/>
        </a:p>
      </dgm:t>
    </dgm:pt>
    <dgm:pt modelId="{9DD83476-ED25-4C92-BDD6-13A05517F752}" type="sibTrans" cxnId="{459FC31A-166F-4928-B9F8-024C1A63E67D}">
      <dgm:prSet/>
      <dgm:spPr/>
      <dgm:t>
        <a:bodyPr/>
        <a:lstStyle/>
        <a:p>
          <a:endParaRPr lang="en-IN"/>
        </a:p>
      </dgm:t>
    </dgm:pt>
    <dgm:pt modelId="{3F7482EF-4CD9-48D5-AC9E-D14CB617506F}">
      <dgm:prSet/>
      <dgm:spPr/>
      <dgm:t>
        <a:bodyPr/>
        <a:lstStyle/>
        <a:p>
          <a:r>
            <a:rPr lang="en-US" dirty="0"/>
            <a:t>The need for SQL injection is that it provides us with a kind of penetration testing so that we can make a system that is vulnerable with such kinds of attacks.</a:t>
          </a:r>
        </a:p>
      </dgm:t>
    </dgm:pt>
    <dgm:pt modelId="{5EB6DFD3-8D99-4577-A14B-1D9C109CABFB}" type="parTrans" cxnId="{5FF38C29-83D1-4BA7-8F84-53F4F6D63C48}">
      <dgm:prSet/>
      <dgm:spPr/>
      <dgm:t>
        <a:bodyPr/>
        <a:lstStyle/>
        <a:p>
          <a:endParaRPr lang="en-IN"/>
        </a:p>
      </dgm:t>
    </dgm:pt>
    <dgm:pt modelId="{6B14161D-9B9B-499A-9389-18562812EFCD}" type="sibTrans" cxnId="{5FF38C29-83D1-4BA7-8F84-53F4F6D63C48}">
      <dgm:prSet/>
      <dgm:spPr/>
      <dgm:t>
        <a:bodyPr/>
        <a:lstStyle/>
        <a:p>
          <a:endParaRPr lang="en-IN"/>
        </a:p>
      </dgm:t>
    </dgm:pt>
    <dgm:pt modelId="{4DBE2342-9190-4025-A9DB-2B66EC02FE3A}" type="pres">
      <dgm:prSet presAssocID="{6F49AF6C-0C55-4F96-94B2-7389CA7EED53}" presName="vert0" presStyleCnt="0">
        <dgm:presLayoutVars>
          <dgm:dir/>
          <dgm:animOne val="branch"/>
          <dgm:animLvl val="lvl"/>
        </dgm:presLayoutVars>
      </dgm:prSet>
      <dgm:spPr/>
    </dgm:pt>
    <dgm:pt modelId="{B385380B-3583-484D-8C65-EF3579AB634C}" type="pres">
      <dgm:prSet presAssocID="{21364098-5847-4C6A-82CF-255FE658A189}" presName="thickLine" presStyleLbl="alignNode1" presStyleIdx="0" presStyleCnt="6"/>
      <dgm:spPr/>
    </dgm:pt>
    <dgm:pt modelId="{D4468C75-1B9B-4B8F-8B2F-4CB177D1BD77}" type="pres">
      <dgm:prSet presAssocID="{21364098-5847-4C6A-82CF-255FE658A189}" presName="horz1" presStyleCnt="0"/>
      <dgm:spPr/>
    </dgm:pt>
    <dgm:pt modelId="{AF998F3A-898D-44A1-B590-FFBF86A62304}" type="pres">
      <dgm:prSet presAssocID="{21364098-5847-4C6A-82CF-255FE658A189}" presName="tx1" presStyleLbl="revTx" presStyleIdx="0" presStyleCnt="6"/>
      <dgm:spPr/>
    </dgm:pt>
    <dgm:pt modelId="{7B9FE337-9D3E-4E31-BF56-4119095F09C8}" type="pres">
      <dgm:prSet presAssocID="{21364098-5847-4C6A-82CF-255FE658A189}" presName="vert1" presStyleCnt="0"/>
      <dgm:spPr/>
    </dgm:pt>
    <dgm:pt modelId="{DB9CD35D-3B22-49D0-BB93-6C7FA337CE6D}" type="pres">
      <dgm:prSet presAssocID="{13EA0F69-F392-4D38-975B-A60C0FC32024}" presName="thickLine" presStyleLbl="alignNode1" presStyleIdx="1" presStyleCnt="6"/>
      <dgm:spPr/>
    </dgm:pt>
    <dgm:pt modelId="{E56A3D4E-9BDE-4650-8C1C-41715D183F70}" type="pres">
      <dgm:prSet presAssocID="{13EA0F69-F392-4D38-975B-A60C0FC32024}" presName="horz1" presStyleCnt="0"/>
      <dgm:spPr/>
    </dgm:pt>
    <dgm:pt modelId="{DC4CA2F1-7A54-4103-9F24-B512C989D5A9}" type="pres">
      <dgm:prSet presAssocID="{13EA0F69-F392-4D38-975B-A60C0FC32024}" presName="tx1" presStyleLbl="revTx" presStyleIdx="1" presStyleCnt="6"/>
      <dgm:spPr/>
    </dgm:pt>
    <dgm:pt modelId="{5B0BD049-121C-4902-B2DD-470DE2BDEB45}" type="pres">
      <dgm:prSet presAssocID="{13EA0F69-F392-4D38-975B-A60C0FC32024}" presName="vert1" presStyleCnt="0"/>
      <dgm:spPr/>
    </dgm:pt>
    <dgm:pt modelId="{6D4E03F5-2C05-4C99-886C-7791BC496E39}" type="pres">
      <dgm:prSet presAssocID="{8EC65370-E747-4E4D-9744-6C413E1127DD}" presName="thickLine" presStyleLbl="alignNode1" presStyleIdx="2" presStyleCnt="6"/>
      <dgm:spPr/>
    </dgm:pt>
    <dgm:pt modelId="{27D8C185-D1F8-4A8F-B850-57025D59C82F}" type="pres">
      <dgm:prSet presAssocID="{8EC65370-E747-4E4D-9744-6C413E1127DD}" presName="horz1" presStyleCnt="0"/>
      <dgm:spPr/>
    </dgm:pt>
    <dgm:pt modelId="{8E69C7B6-A18F-42A0-A723-1E9660205CF3}" type="pres">
      <dgm:prSet presAssocID="{8EC65370-E747-4E4D-9744-6C413E1127DD}" presName="tx1" presStyleLbl="revTx" presStyleIdx="2" presStyleCnt="6"/>
      <dgm:spPr/>
    </dgm:pt>
    <dgm:pt modelId="{3AF28E7A-5C83-433E-AEE5-96C55C2DBB91}" type="pres">
      <dgm:prSet presAssocID="{8EC65370-E747-4E4D-9744-6C413E1127DD}" presName="vert1" presStyleCnt="0"/>
      <dgm:spPr/>
    </dgm:pt>
    <dgm:pt modelId="{187F08D8-DF59-44B0-88D2-724B3E26EA98}" type="pres">
      <dgm:prSet presAssocID="{A3378BAF-18BF-4C82-B5F5-F75E239AF4B4}" presName="thickLine" presStyleLbl="alignNode1" presStyleIdx="3" presStyleCnt="6"/>
      <dgm:spPr/>
    </dgm:pt>
    <dgm:pt modelId="{08595E9B-D624-4BE1-8734-50733C9D0C10}" type="pres">
      <dgm:prSet presAssocID="{A3378BAF-18BF-4C82-B5F5-F75E239AF4B4}" presName="horz1" presStyleCnt="0"/>
      <dgm:spPr/>
    </dgm:pt>
    <dgm:pt modelId="{B570A984-81E8-4045-B04E-37EBFF24F544}" type="pres">
      <dgm:prSet presAssocID="{A3378BAF-18BF-4C82-B5F5-F75E239AF4B4}" presName="tx1" presStyleLbl="revTx" presStyleIdx="3" presStyleCnt="6"/>
      <dgm:spPr/>
    </dgm:pt>
    <dgm:pt modelId="{22DD7DC2-1552-45E8-A855-725DD52B05D5}" type="pres">
      <dgm:prSet presAssocID="{A3378BAF-18BF-4C82-B5F5-F75E239AF4B4}" presName="vert1" presStyleCnt="0"/>
      <dgm:spPr/>
    </dgm:pt>
    <dgm:pt modelId="{E1CB80AC-567C-4407-9413-5123B1F0B7B6}" type="pres">
      <dgm:prSet presAssocID="{FAE6461E-68A5-4BF1-9051-5A6450C8B62A}" presName="thickLine" presStyleLbl="alignNode1" presStyleIdx="4" presStyleCnt="6"/>
      <dgm:spPr/>
    </dgm:pt>
    <dgm:pt modelId="{91B697CD-352E-46FC-83BE-8B65E38E9790}" type="pres">
      <dgm:prSet presAssocID="{FAE6461E-68A5-4BF1-9051-5A6450C8B62A}" presName="horz1" presStyleCnt="0"/>
      <dgm:spPr/>
    </dgm:pt>
    <dgm:pt modelId="{43721F9C-C051-4E03-B4B7-8C962AFF255B}" type="pres">
      <dgm:prSet presAssocID="{FAE6461E-68A5-4BF1-9051-5A6450C8B62A}" presName="tx1" presStyleLbl="revTx" presStyleIdx="4" presStyleCnt="6"/>
      <dgm:spPr/>
    </dgm:pt>
    <dgm:pt modelId="{A6BDA076-6E89-4C7E-8CD7-3FD407BDF529}" type="pres">
      <dgm:prSet presAssocID="{FAE6461E-68A5-4BF1-9051-5A6450C8B62A}" presName="vert1" presStyleCnt="0"/>
      <dgm:spPr/>
    </dgm:pt>
    <dgm:pt modelId="{2BE7D35A-176A-4D95-AF85-ECF24884B9C6}" type="pres">
      <dgm:prSet presAssocID="{3F7482EF-4CD9-48D5-AC9E-D14CB617506F}" presName="thickLine" presStyleLbl="alignNode1" presStyleIdx="5" presStyleCnt="6"/>
      <dgm:spPr/>
    </dgm:pt>
    <dgm:pt modelId="{1CF86336-6D8B-40DC-8927-D4BCA9BAAFF4}" type="pres">
      <dgm:prSet presAssocID="{3F7482EF-4CD9-48D5-AC9E-D14CB617506F}" presName="horz1" presStyleCnt="0"/>
      <dgm:spPr/>
    </dgm:pt>
    <dgm:pt modelId="{57D23F6E-F793-402C-816B-97215DB3D011}" type="pres">
      <dgm:prSet presAssocID="{3F7482EF-4CD9-48D5-AC9E-D14CB617506F}" presName="tx1" presStyleLbl="revTx" presStyleIdx="5" presStyleCnt="6"/>
      <dgm:spPr/>
    </dgm:pt>
    <dgm:pt modelId="{91D65357-AA57-4722-BBDC-A22B5E23547B}" type="pres">
      <dgm:prSet presAssocID="{3F7482EF-4CD9-48D5-AC9E-D14CB617506F}" presName="vert1" presStyleCnt="0"/>
      <dgm:spPr/>
    </dgm:pt>
  </dgm:ptLst>
  <dgm:cxnLst>
    <dgm:cxn modelId="{ED252702-F925-4EE4-9B04-048F3B0E6C3F}" type="presOf" srcId="{3F7482EF-4CD9-48D5-AC9E-D14CB617506F}" destId="{57D23F6E-F793-402C-816B-97215DB3D011}" srcOrd="0" destOrd="0" presId="urn:microsoft.com/office/officeart/2008/layout/LinedList"/>
    <dgm:cxn modelId="{5D58C90C-C92F-45F0-B0F2-0E46528715DC}" type="presOf" srcId="{8EC65370-E747-4E4D-9744-6C413E1127DD}" destId="{8E69C7B6-A18F-42A0-A723-1E9660205CF3}" srcOrd="0" destOrd="0" presId="urn:microsoft.com/office/officeart/2008/layout/LinedList"/>
    <dgm:cxn modelId="{EFE3C718-93B3-48FF-A799-88135F797043}" srcId="{6F49AF6C-0C55-4F96-94B2-7389CA7EED53}" destId="{21364098-5847-4C6A-82CF-255FE658A189}" srcOrd="0" destOrd="0" parTransId="{58E10626-3AF2-49F7-80F3-2DF3112D199D}" sibTransId="{0F6B68FF-DD57-4E3A-9554-3DC2DF86D9AD}"/>
    <dgm:cxn modelId="{459FC31A-166F-4928-B9F8-024C1A63E67D}" srcId="{6F49AF6C-0C55-4F96-94B2-7389CA7EED53}" destId="{FAE6461E-68A5-4BF1-9051-5A6450C8B62A}" srcOrd="4" destOrd="0" parTransId="{9C3DEBF7-02D6-4F71-A3BC-5B0B544B07A0}" sibTransId="{9DD83476-ED25-4C92-BDD6-13A05517F752}"/>
    <dgm:cxn modelId="{5FF38C29-83D1-4BA7-8F84-53F4F6D63C48}" srcId="{6F49AF6C-0C55-4F96-94B2-7389CA7EED53}" destId="{3F7482EF-4CD9-48D5-AC9E-D14CB617506F}" srcOrd="5" destOrd="0" parTransId="{5EB6DFD3-8D99-4577-A14B-1D9C109CABFB}" sibTransId="{6B14161D-9B9B-499A-9389-18562812EFCD}"/>
    <dgm:cxn modelId="{AC409245-60F4-4F91-B50B-A49D61235966}" type="presOf" srcId="{13EA0F69-F392-4D38-975B-A60C0FC32024}" destId="{DC4CA2F1-7A54-4103-9F24-B512C989D5A9}" srcOrd="0" destOrd="0" presId="urn:microsoft.com/office/officeart/2008/layout/LinedList"/>
    <dgm:cxn modelId="{4D12F86F-5B79-41AE-8792-DF8A90238560}" type="presOf" srcId="{6F49AF6C-0C55-4F96-94B2-7389CA7EED53}" destId="{4DBE2342-9190-4025-A9DB-2B66EC02FE3A}" srcOrd="0" destOrd="0" presId="urn:microsoft.com/office/officeart/2008/layout/LinedList"/>
    <dgm:cxn modelId="{E93E6E92-E841-41E9-808A-07FBFE395935}" srcId="{6F49AF6C-0C55-4F96-94B2-7389CA7EED53}" destId="{8EC65370-E747-4E4D-9744-6C413E1127DD}" srcOrd="2" destOrd="0" parTransId="{CA11E71A-0106-46EB-A291-79ED4378CF30}" sibTransId="{68E21F7B-ED1E-4A9C-8E70-2B48CAD79F85}"/>
    <dgm:cxn modelId="{45B629BB-FCA2-439F-865E-44578BAB7FFB}" type="presOf" srcId="{FAE6461E-68A5-4BF1-9051-5A6450C8B62A}" destId="{43721F9C-C051-4E03-B4B7-8C962AFF255B}" srcOrd="0" destOrd="0" presId="urn:microsoft.com/office/officeart/2008/layout/LinedList"/>
    <dgm:cxn modelId="{0ABAFBDF-FD46-43AE-9109-FA5103004ECB}" type="presOf" srcId="{A3378BAF-18BF-4C82-B5F5-F75E239AF4B4}" destId="{B570A984-81E8-4045-B04E-37EBFF24F544}" srcOrd="0" destOrd="0" presId="urn:microsoft.com/office/officeart/2008/layout/LinedList"/>
    <dgm:cxn modelId="{94B575EB-422B-49C9-B359-01CB8AC4328E}" srcId="{6F49AF6C-0C55-4F96-94B2-7389CA7EED53}" destId="{13EA0F69-F392-4D38-975B-A60C0FC32024}" srcOrd="1" destOrd="0" parTransId="{6E3F2301-2E8F-4D36-AD9A-5476911E3CBA}" sibTransId="{53E7F8C9-D5AF-4223-B406-D9118ED1242D}"/>
    <dgm:cxn modelId="{76BD93F9-B857-4004-91CD-E3BA8022BE63}" srcId="{6F49AF6C-0C55-4F96-94B2-7389CA7EED53}" destId="{A3378BAF-18BF-4C82-B5F5-F75E239AF4B4}" srcOrd="3" destOrd="0" parTransId="{85D5038D-AC96-4A1F-AA12-AC45460A006B}" sibTransId="{8848C059-213E-4AEE-8625-3BB7602B7C85}"/>
    <dgm:cxn modelId="{77265CFD-EC14-4EF1-AF84-D424039A6908}" type="presOf" srcId="{21364098-5847-4C6A-82CF-255FE658A189}" destId="{AF998F3A-898D-44A1-B590-FFBF86A62304}" srcOrd="0" destOrd="0" presId="urn:microsoft.com/office/officeart/2008/layout/LinedList"/>
    <dgm:cxn modelId="{3F6FB73A-8DE7-4B09-9FC9-6AACCBEC7E93}" type="presParOf" srcId="{4DBE2342-9190-4025-A9DB-2B66EC02FE3A}" destId="{B385380B-3583-484D-8C65-EF3579AB634C}" srcOrd="0" destOrd="0" presId="urn:microsoft.com/office/officeart/2008/layout/LinedList"/>
    <dgm:cxn modelId="{233CF622-B538-4917-8FE0-9D8F3F5903DD}" type="presParOf" srcId="{4DBE2342-9190-4025-A9DB-2B66EC02FE3A}" destId="{D4468C75-1B9B-4B8F-8B2F-4CB177D1BD77}" srcOrd="1" destOrd="0" presId="urn:microsoft.com/office/officeart/2008/layout/LinedList"/>
    <dgm:cxn modelId="{170FC042-0E06-402D-B8BF-083ACF60AE03}" type="presParOf" srcId="{D4468C75-1B9B-4B8F-8B2F-4CB177D1BD77}" destId="{AF998F3A-898D-44A1-B590-FFBF86A62304}" srcOrd="0" destOrd="0" presId="urn:microsoft.com/office/officeart/2008/layout/LinedList"/>
    <dgm:cxn modelId="{987964B1-662F-4C5C-912B-BE812FFA3CE2}" type="presParOf" srcId="{D4468C75-1B9B-4B8F-8B2F-4CB177D1BD77}" destId="{7B9FE337-9D3E-4E31-BF56-4119095F09C8}" srcOrd="1" destOrd="0" presId="urn:microsoft.com/office/officeart/2008/layout/LinedList"/>
    <dgm:cxn modelId="{E5A0B9F7-4D60-4BD5-B065-6F7974F2D069}" type="presParOf" srcId="{4DBE2342-9190-4025-A9DB-2B66EC02FE3A}" destId="{DB9CD35D-3B22-49D0-BB93-6C7FA337CE6D}" srcOrd="2" destOrd="0" presId="urn:microsoft.com/office/officeart/2008/layout/LinedList"/>
    <dgm:cxn modelId="{E8382EF4-3E08-43D9-9689-1B9BB106039C}" type="presParOf" srcId="{4DBE2342-9190-4025-A9DB-2B66EC02FE3A}" destId="{E56A3D4E-9BDE-4650-8C1C-41715D183F70}" srcOrd="3" destOrd="0" presId="urn:microsoft.com/office/officeart/2008/layout/LinedList"/>
    <dgm:cxn modelId="{3A5601A8-8354-48F5-8133-FFA21F9BE91B}" type="presParOf" srcId="{E56A3D4E-9BDE-4650-8C1C-41715D183F70}" destId="{DC4CA2F1-7A54-4103-9F24-B512C989D5A9}" srcOrd="0" destOrd="0" presId="urn:microsoft.com/office/officeart/2008/layout/LinedList"/>
    <dgm:cxn modelId="{D087BDEF-25FC-4932-BAD7-59BE53A6D058}" type="presParOf" srcId="{E56A3D4E-9BDE-4650-8C1C-41715D183F70}" destId="{5B0BD049-121C-4902-B2DD-470DE2BDEB45}" srcOrd="1" destOrd="0" presId="urn:microsoft.com/office/officeart/2008/layout/LinedList"/>
    <dgm:cxn modelId="{2DAC8169-C93C-4F62-B86F-E4B873E42C0C}" type="presParOf" srcId="{4DBE2342-9190-4025-A9DB-2B66EC02FE3A}" destId="{6D4E03F5-2C05-4C99-886C-7791BC496E39}" srcOrd="4" destOrd="0" presId="urn:microsoft.com/office/officeart/2008/layout/LinedList"/>
    <dgm:cxn modelId="{56E782AE-0121-4A3C-A1DB-088C88E1761A}" type="presParOf" srcId="{4DBE2342-9190-4025-A9DB-2B66EC02FE3A}" destId="{27D8C185-D1F8-4A8F-B850-57025D59C82F}" srcOrd="5" destOrd="0" presId="urn:microsoft.com/office/officeart/2008/layout/LinedList"/>
    <dgm:cxn modelId="{930A2952-EB9B-4245-95A2-DB78A0CBF93E}" type="presParOf" srcId="{27D8C185-D1F8-4A8F-B850-57025D59C82F}" destId="{8E69C7B6-A18F-42A0-A723-1E9660205CF3}" srcOrd="0" destOrd="0" presId="urn:microsoft.com/office/officeart/2008/layout/LinedList"/>
    <dgm:cxn modelId="{40CC490D-6A4A-452A-8A0F-7B5A660F401F}" type="presParOf" srcId="{27D8C185-D1F8-4A8F-B850-57025D59C82F}" destId="{3AF28E7A-5C83-433E-AEE5-96C55C2DBB91}" srcOrd="1" destOrd="0" presId="urn:microsoft.com/office/officeart/2008/layout/LinedList"/>
    <dgm:cxn modelId="{EB1C608E-FD61-48C5-9344-9E2F278C1A6A}" type="presParOf" srcId="{4DBE2342-9190-4025-A9DB-2B66EC02FE3A}" destId="{187F08D8-DF59-44B0-88D2-724B3E26EA98}" srcOrd="6" destOrd="0" presId="urn:microsoft.com/office/officeart/2008/layout/LinedList"/>
    <dgm:cxn modelId="{3C3C08C5-701C-4E53-93C3-EA922C3138F5}" type="presParOf" srcId="{4DBE2342-9190-4025-A9DB-2B66EC02FE3A}" destId="{08595E9B-D624-4BE1-8734-50733C9D0C10}" srcOrd="7" destOrd="0" presId="urn:microsoft.com/office/officeart/2008/layout/LinedList"/>
    <dgm:cxn modelId="{BBE32B02-28F0-4E44-8549-371A17C83B64}" type="presParOf" srcId="{08595E9B-D624-4BE1-8734-50733C9D0C10}" destId="{B570A984-81E8-4045-B04E-37EBFF24F544}" srcOrd="0" destOrd="0" presId="urn:microsoft.com/office/officeart/2008/layout/LinedList"/>
    <dgm:cxn modelId="{DCE83E31-303F-49DE-9E30-B16724F75AB4}" type="presParOf" srcId="{08595E9B-D624-4BE1-8734-50733C9D0C10}" destId="{22DD7DC2-1552-45E8-A855-725DD52B05D5}" srcOrd="1" destOrd="0" presId="urn:microsoft.com/office/officeart/2008/layout/LinedList"/>
    <dgm:cxn modelId="{9730287D-D6DF-4774-BA21-06F308690240}" type="presParOf" srcId="{4DBE2342-9190-4025-A9DB-2B66EC02FE3A}" destId="{E1CB80AC-567C-4407-9413-5123B1F0B7B6}" srcOrd="8" destOrd="0" presId="urn:microsoft.com/office/officeart/2008/layout/LinedList"/>
    <dgm:cxn modelId="{5F302B9E-7059-4177-A3A4-4DDF3EAB114F}" type="presParOf" srcId="{4DBE2342-9190-4025-A9DB-2B66EC02FE3A}" destId="{91B697CD-352E-46FC-83BE-8B65E38E9790}" srcOrd="9" destOrd="0" presId="urn:microsoft.com/office/officeart/2008/layout/LinedList"/>
    <dgm:cxn modelId="{7B4A9CE6-3686-499E-A5BB-2B16967FE17F}" type="presParOf" srcId="{91B697CD-352E-46FC-83BE-8B65E38E9790}" destId="{43721F9C-C051-4E03-B4B7-8C962AFF255B}" srcOrd="0" destOrd="0" presId="urn:microsoft.com/office/officeart/2008/layout/LinedList"/>
    <dgm:cxn modelId="{30CFA20F-AC21-4414-AD7B-F29E44396FA1}" type="presParOf" srcId="{91B697CD-352E-46FC-83BE-8B65E38E9790}" destId="{A6BDA076-6E89-4C7E-8CD7-3FD407BDF529}" srcOrd="1" destOrd="0" presId="urn:microsoft.com/office/officeart/2008/layout/LinedList"/>
    <dgm:cxn modelId="{59454716-827E-415D-AF03-0FEC487F3545}" type="presParOf" srcId="{4DBE2342-9190-4025-A9DB-2B66EC02FE3A}" destId="{2BE7D35A-176A-4D95-AF85-ECF24884B9C6}" srcOrd="10" destOrd="0" presId="urn:microsoft.com/office/officeart/2008/layout/LinedList"/>
    <dgm:cxn modelId="{2D686185-7937-4D88-A6BE-7DDCFFB026E9}" type="presParOf" srcId="{4DBE2342-9190-4025-A9DB-2B66EC02FE3A}" destId="{1CF86336-6D8B-40DC-8927-D4BCA9BAAFF4}" srcOrd="11" destOrd="0" presId="urn:microsoft.com/office/officeart/2008/layout/LinedList"/>
    <dgm:cxn modelId="{1EDDEA2D-DC31-48A9-9C29-673840E23F56}" type="presParOf" srcId="{1CF86336-6D8B-40DC-8927-D4BCA9BAAFF4}" destId="{57D23F6E-F793-402C-816B-97215DB3D011}" srcOrd="0" destOrd="0" presId="urn:microsoft.com/office/officeart/2008/layout/LinedList"/>
    <dgm:cxn modelId="{E17751D6-14D0-4A0B-98B3-48AF693025E1}" type="presParOf" srcId="{1CF86336-6D8B-40DC-8927-D4BCA9BAAFF4}" destId="{91D65357-AA57-4722-BBDC-A22B5E23547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0543D5-AC6E-4F9E-9006-B2B7CF0EEBD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0347EE60-E35F-43FE-B324-49D5ABE7C8EF}">
      <dgm:prSet/>
      <dgm:spPr/>
      <dgm:t>
        <a:bodyPr/>
        <a:lstStyle/>
        <a:p>
          <a:r>
            <a:rPr lang="en-US"/>
            <a:t>LINK PROVIDED IN THE DOCUMENT: </a:t>
          </a:r>
          <a:r>
            <a:rPr lang="en-IN">
              <a:hlinkClick xmlns:r="http://schemas.openxmlformats.org/officeDocument/2006/relationships" r:id="rId1"/>
            </a:rPr>
            <a:t>SQL Injection</a:t>
          </a:r>
          <a:endParaRPr lang="en-US"/>
        </a:p>
      </dgm:t>
    </dgm:pt>
    <dgm:pt modelId="{9BD93B88-48C1-41D3-BEB4-920A65A31CC7}" type="parTrans" cxnId="{9826EFD1-FFCC-4054-AAB7-4812515A176F}">
      <dgm:prSet/>
      <dgm:spPr/>
      <dgm:t>
        <a:bodyPr/>
        <a:lstStyle/>
        <a:p>
          <a:endParaRPr lang="en-US"/>
        </a:p>
      </dgm:t>
    </dgm:pt>
    <dgm:pt modelId="{7DAFD5C5-D361-47F1-A2D3-53DC51DA03EF}" type="sibTrans" cxnId="{9826EFD1-FFCC-4054-AAB7-4812515A176F}">
      <dgm:prSet/>
      <dgm:spPr/>
      <dgm:t>
        <a:bodyPr/>
        <a:lstStyle/>
        <a:p>
          <a:endParaRPr lang="en-US"/>
        </a:p>
      </dgm:t>
    </dgm:pt>
    <dgm:pt modelId="{D3A963AB-CD02-4BDD-A1C9-D4D71824DB0C}">
      <dgm:prSet custT="1"/>
      <dgm:spPr/>
      <dgm:t>
        <a:bodyPr/>
        <a:lstStyle/>
        <a:p>
          <a:r>
            <a:rPr lang="en-US" sz="2000" dirty="0"/>
            <a:t>In the link we can perform SQL injection attack on a bank system.</a:t>
          </a:r>
        </a:p>
      </dgm:t>
    </dgm:pt>
    <dgm:pt modelId="{E9E977F1-10A4-4FF0-AE9E-F1FAC92D46A9}" type="parTrans" cxnId="{35E42B98-A8F5-47E7-B43B-C29CA87ED9DA}">
      <dgm:prSet/>
      <dgm:spPr/>
      <dgm:t>
        <a:bodyPr/>
        <a:lstStyle/>
        <a:p>
          <a:endParaRPr lang="en-US"/>
        </a:p>
      </dgm:t>
    </dgm:pt>
    <dgm:pt modelId="{00081FCD-2507-476D-BC7E-A543CFCB5089}" type="sibTrans" cxnId="{35E42B98-A8F5-47E7-B43B-C29CA87ED9DA}">
      <dgm:prSet/>
      <dgm:spPr/>
      <dgm:t>
        <a:bodyPr/>
        <a:lstStyle/>
        <a:p>
          <a:endParaRPr lang="en-US"/>
        </a:p>
      </dgm:t>
    </dgm:pt>
    <dgm:pt modelId="{20A5282D-11F7-497C-9129-61D7F47A9025}">
      <dgm:prSet/>
      <dgm:spPr/>
      <dgm:t>
        <a:bodyPr/>
        <a:lstStyle/>
        <a:p>
          <a:r>
            <a:rPr lang="en-US" dirty="0"/>
            <a:t>Email: </a:t>
          </a:r>
          <a:r>
            <a:rPr lang="en-US" dirty="0">
              <a:hlinkClick xmlns:r="http://schemas.openxmlformats.org/officeDocument/2006/relationships" r:id="rId2"/>
            </a:rPr>
            <a:t>user@gmail.com</a:t>
          </a:r>
          <a:endParaRPr lang="en-US" dirty="0"/>
        </a:p>
      </dgm:t>
    </dgm:pt>
    <dgm:pt modelId="{AD3183DC-8FFA-4C92-AC46-116178DA2A96}" type="parTrans" cxnId="{6CC71878-1D79-4682-A3B6-89159F2E6A2F}">
      <dgm:prSet/>
      <dgm:spPr/>
      <dgm:t>
        <a:bodyPr/>
        <a:lstStyle/>
        <a:p>
          <a:endParaRPr lang="en-US"/>
        </a:p>
      </dgm:t>
    </dgm:pt>
    <dgm:pt modelId="{75EDA3D7-CFBE-44C9-91D3-1A451933B493}" type="sibTrans" cxnId="{6CC71878-1D79-4682-A3B6-89159F2E6A2F}">
      <dgm:prSet/>
      <dgm:spPr/>
      <dgm:t>
        <a:bodyPr/>
        <a:lstStyle/>
        <a:p>
          <a:endParaRPr lang="en-US"/>
        </a:p>
      </dgm:t>
    </dgm:pt>
    <dgm:pt modelId="{A51F68FF-9D21-44E5-9812-EAE1C1B7B886}">
      <dgm:prSet/>
      <dgm:spPr/>
      <dgm:t>
        <a:bodyPr/>
        <a:lstStyle/>
        <a:p>
          <a:r>
            <a:rPr lang="en-US" dirty="0"/>
            <a:t>Password: password</a:t>
          </a:r>
        </a:p>
      </dgm:t>
    </dgm:pt>
    <dgm:pt modelId="{8A9BBB9B-EC91-44B2-B08B-B4323A77BAF6}" type="parTrans" cxnId="{03C7FF72-706D-4A4A-A84D-6D3202BC5DCE}">
      <dgm:prSet/>
      <dgm:spPr/>
      <dgm:t>
        <a:bodyPr/>
        <a:lstStyle/>
        <a:p>
          <a:endParaRPr lang="en-US"/>
        </a:p>
      </dgm:t>
    </dgm:pt>
    <dgm:pt modelId="{986F489C-E74F-4524-BB6D-ABA0F9565394}" type="sibTrans" cxnId="{03C7FF72-706D-4A4A-A84D-6D3202BC5DCE}">
      <dgm:prSet/>
      <dgm:spPr/>
      <dgm:t>
        <a:bodyPr/>
        <a:lstStyle/>
        <a:p>
          <a:endParaRPr lang="en-US"/>
        </a:p>
      </dgm:t>
    </dgm:pt>
    <dgm:pt modelId="{DB9D171E-8B0A-479A-B735-FD732821ECA6}">
      <dgm:prSet custT="1"/>
      <dgm:spPr/>
      <dgm:t>
        <a:bodyPr/>
        <a:lstStyle/>
        <a:p>
          <a:r>
            <a:rPr lang="en-US" sz="2000" dirty="0"/>
            <a:t>After that we get to know that we failed to guess the password of the user.</a:t>
          </a:r>
        </a:p>
      </dgm:t>
    </dgm:pt>
    <dgm:pt modelId="{0199F99E-005D-4AE1-8AE8-A7D6E345E29C}" type="parTrans" cxnId="{D89CCC3A-0672-4F62-9E0C-F4745245B52F}">
      <dgm:prSet/>
      <dgm:spPr/>
      <dgm:t>
        <a:bodyPr/>
        <a:lstStyle/>
        <a:p>
          <a:endParaRPr lang="en-US"/>
        </a:p>
      </dgm:t>
    </dgm:pt>
    <dgm:pt modelId="{6280F6DD-F285-458C-8DB2-BA2B43FF6D11}" type="sibTrans" cxnId="{D89CCC3A-0672-4F62-9E0C-F4745245B52F}">
      <dgm:prSet/>
      <dgm:spPr/>
      <dgm:t>
        <a:bodyPr/>
        <a:lstStyle/>
        <a:p>
          <a:endParaRPr lang="en-US"/>
        </a:p>
      </dgm:t>
    </dgm:pt>
    <dgm:pt modelId="{4AE07C5B-7709-4F80-8476-D5574C591277}">
      <dgm:prSet custT="1"/>
      <dgm:spPr/>
      <dgm:t>
        <a:bodyPr/>
        <a:lstStyle/>
        <a:p>
          <a:r>
            <a:rPr lang="en-US" sz="2000" dirty="0"/>
            <a:t>So, now we try to find some way to perform SQL injection attack. To find out if a system is vulnerable to an Injection attack, we try to find its vulnerability using any type of injection present in the SQL.txt file from the previous slide.</a:t>
          </a:r>
        </a:p>
      </dgm:t>
    </dgm:pt>
    <dgm:pt modelId="{50AA09DE-AD5D-4EA4-BBAD-F49BA32E67CB}" type="parTrans" cxnId="{A0896D62-D991-4483-8983-6DC1DABDE74C}">
      <dgm:prSet/>
      <dgm:spPr/>
      <dgm:t>
        <a:bodyPr/>
        <a:lstStyle/>
        <a:p>
          <a:endParaRPr lang="en-US"/>
        </a:p>
      </dgm:t>
    </dgm:pt>
    <dgm:pt modelId="{95F35A5A-5805-43D9-A3D6-42A9099E75FE}" type="sibTrans" cxnId="{A0896D62-D991-4483-8983-6DC1DABDE74C}">
      <dgm:prSet/>
      <dgm:spPr/>
      <dgm:t>
        <a:bodyPr/>
        <a:lstStyle/>
        <a:p>
          <a:endParaRPr lang="en-US"/>
        </a:p>
      </dgm:t>
    </dgm:pt>
    <dgm:pt modelId="{7D2D0440-7676-4E69-B2F3-05959B17A414}">
      <dgm:prSet custT="1"/>
      <dgm:spPr/>
      <dgm:t>
        <a:bodyPr/>
        <a:lstStyle/>
        <a:p>
          <a:r>
            <a:rPr lang="en-US" sz="2000" dirty="0"/>
            <a:t>First, lets provide the username and password of the user whose bank account we want to access:</a:t>
          </a:r>
        </a:p>
      </dgm:t>
    </dgm:pt>
    <dgm:pt modelId="{4569095E-2D56-4EAC-9572-0C833AD2C6E8}" type="sibTrans" cxnId="{7D91EA67-489F-40B8-8A89-FA42C9F4D010}">
      <dgm:prSet/>
      <dgm:spPr/>
      <dgm:t>
        <a:bodyPr/>
        <a:lstStyle/>
        <a:p>
          <a:endParaRPr lang="en-US"/>
        </a:p>
      </dgm:t>
    </dgm:pt>
    <dgm:pt modelId="{597001D9-22B0-4630-87CD-9E1DCAC3A359}" type="parTrans" cxnId="{7D91EA67-489F-40B8-8A89-FA42C9F4D010}">
      <dgm:prSet/>
      <dgm:spPr/>
      <dgm:t>
        <a:bodyPr/>
        <a:lstStyle/>
        <a:p>
          <a:endParaRPr lang="en-US"/>
        </a:p>
      </dgm:t>
    </dgm:pt>
    <dgm:pt modelId="{C018D3D8-C592-4932-981D-8216643208FA}" type="pres">
      <dgm:prSet presAssocID="{9D0543D5-AC6E-4F9E-9006-B2B7CF0EEBDC}" presName="linear" presStyleCnt="0">
        <dgm:presLayoutVars>
          <dgm:animLvl val="lvl"/>
          <dgm:resizeHandles val="exact"/>
        </dgm:presLayoutVars>
      </dgm:prSet>
      <dgm:spPr/>
    </dgm:pt>
    <dgm:pt modelId="{5A0785A5-C65D-499E-A10B-02D029DB25C7}" type="pres">
      <dgm:prSet presAssocID="{0347EE60-E35F-43FE-B324-49D5ABE7C8EF}" presName="parentText" presStyleLbl="node1" presStyleIdx="0" presStyleCnt="3">
        <dgm:presLayoutVars>
          <dgm:chMax val="0"/>
          <dgm:bulletEnabled val="1"/>
        </dgm:presLayoutVars>
      </dgm:prSet>
      <dgm:spPr/>
    </dgm:pt>
    <dgm:pt modelId="{D8CF9A1E-9E0A-4F5C-B003-6292F35DC7ED}" type="pres">
      <dgm:prSet presAssocID="{0347EE60-E35F-43FE-B324-49D5ABE7C8EF}" presName="childText" presStyleLbl="revTx" presStyleIdx="0" presStyleCnt="2">
        <dgm:presLayoutVars>
          <dgm:bulletEnabled val="1"/>
        </dgm:presLayoutVars>
      </dgm:prSet>
      <dgm:spPr/>
    </dgm:pt>
    <dgm:pt modelId="{C7AD1532-592F-4E87-954B-F9AD5152EDC9}" type="pres">
      <dgm:prSet presAssocID="{20A5282D-11F7-497C-9129-61D7F47A9025}" presName="parentText" presStyleLbl="node1" presStyleIdx="1" presStyleCnt="3" custScaleX="42390" custLinFactNeighborX="-28989" custLinFactNeighborY="1">
        <dgm:presLayoutVars>
          <dgm:chMax val="0"/>
          <dgm:bulletEnabled val="1"/>
        </dgm:presLayoutVars>
      </dgm:prSet>
      <dgm:spPr/>
    </dgm:pt>
    <dgm:pt modelId="{8C5C73F6-0286-400A-A8CE-28E8483EE772}" type="pres">
      <dgm:prSet presAssocID="{75EDA3D7-CFBE-44C9-91D3-1A451933B493}" presName="spacer" presStyleCnt="0"/>
      <dgm:spPr/>
    </dgm:pt>
    <dgm:pt modelId="{72A2A520-07AB-4489-8483-2C0E29BFA419}" type="pres">
      <dgm:prSet presAssocID="{A51F68FF-9D21-44E5-9812-EAE1C1B7B886}" presName="parentText" presStyleLbl="node1" presStyleIdx="2" presStyleCnt="3" custScaleX="42389" custLinFactNeighborX="-28806" custLinFactNeighborY="-48">
        <dgm:presLayoutVars>
          <dgm:chMax val="0"/>
          <dgm:bulletEnabled val="1"/>
        </dgm:presLayoutVars>
      </dgm:prSet>
      <dgm:spPr/>
    </dgm:pt>
    <dgm:pt modelId="{ADFB7624-2FCA-4FA4-888F-CFE0B05F6CF2}" type="pres">
      <dgm:prSet presAssocID="{A51F68FF-9D21-44E5-9812-EAE1C1B7B886}" presName="childText" presStyleLbl="revTx" presStyleIdx="1" presStyleCnt="2">
        <dgm:presLayoutVars>
          <dgm:bulletEnabled val="1"/>
        </dgm:presLayoutVars>
      </dgm:prSet>
      <dgm:spPr/>
    </dgm:pt>
  </dgm:ptLst>
  <dgm:cxnLst>
    <dgm:cxn modelId="{76DD0630-7C6B-4CFD-B895-AA52CC861E2C}" type="presOf" srcId="{0347EE60-E35F-43FE-B324-49D5ABE7C8EF}" destId="{5A0785A5-C65D-499E-A10B-02D029DB25C7}" srcOrd="0" destOrd="0" presId="urn:microsoft.com/office/officeart/2005/8/layout/vList2"/>
    <dgm:cxn modelId="{D89CCC3A-0672-4F62-9E0C-F4745245B52F}" srcId="{A51F68FF-9D21-44E5-9812-EAE1C1B7B886}" destId="{DB9D171E-8B0A-479A-B735-FD732821ECA6}" srcOrd="0" destOrd="0" parTransId="{0199F99E-005D-4AE1-8AE8-A7D6E345E29C}" sibTransId="{6280F6DD-F285-458C-8DB2-BA2B43FF6D11}"/>
    <dgm:cxn modelId="{6F05D73B-60E1-494D-B2F6-F51A40843689}" type="presOf" srcId="{DB9D171E-8B0A-479A-B735-FD732821ECA6}" destId="{ADFB7624-2FCA-4FA4-888F-CFE0B05F6CF2}" srcOrd="0" destOrd="0" presId="urn:microsoft.com/office/officeart/2005/8/layout/vList2"/>
    <dgm:cxn modelId="{8AE9083E-552A-49DF-8CF4-26FC96B714BA}" type="presOf" srcId="{9D0543D5-AC6E-4F9E-9006-B2B7CF0EEBDC}" destId="{C018D3D8-C592-4932-981D-8216643208FA}" srcOrd="0" destOrd="0" presId="urn:microsoft.com/office/officeart/2005/8/layout/vList2"/>
    <dgm:cxn modelId="{A0896D62-D991-4483-8983-6DC1DABDE74C}" srcId="{A51F68FF-9D21-44E5-9812-EAE1C1B7B886}" destId="{4AE07C5B-7709-4F80-8476-D5574C591277}" srcOrd="1" destOrd="0" parTransId="{50AA09DE-AD5D-4EA4-BBAD-F49BA32E67CB}" sibTransId="{95F35A5A-5805-43D9-A3D6-42A9099E75FE}"/>
    <dgm:cxn modelId="{7D91EA67-489F-40B8-8A89-FA42C9F4D010}" srcId="{0347EE60-E35F-43FE-B324-49D5ABE7C8EF}" destId="{7D2D0440-7676-4E69-B2F3-05959B17A414}" srcOrd="1" destOrd="0" parTransId="{597001D9-22B0-4630-87CD-9E1DCAC3A359}" sibTransId="{4569095E-2D56-4EAC-9572-0C833AD2C6E8}"/>
    <dgm:cxn modelId="{03C7FF72-706D-4A4A-A84D-6D3202BC5DCE}" srcId="{9D0543D5-AC6E-4F9E-9006-B2B7CF0EEBDC}" destId="{A51F68FF-9D21-44E5-9812-EAE1C1B7B886}" srcOrd="2" destOrd="0" parTransId="{8A9BBB9B-EC91-44B2-B08B-B4323A77BAF6}" sibTransId="{986F489C-E74F-4524-BB6D-ABA0F9565394}"/>
    <dgm:cxn modelId="{6CC71878-1D79-4682-A3B6-89159F2E6A2F}" srcId="{9D0543D5-AC6E-4F9E-9006-B2B7CF0EEBDC}" destId="{20A5282D-11F7-497C-9129-61D7F47A9025}" srcOrd="1" destOrd="0" parTransId="{AD3183DC-8FFA-4C92-AC46-116178DA2A96}" sibTransId="{75EDA3D7-CFBE-44C9-91D3-1A451933B493}"/>
    <dgm:cxn modelId="{8E463C7B-9CAC-4AB9-A74F-58A37F1F5855}" type="presOf" srcId="{A51F68FF-9D21-44E5-9812-EAE1C1B7B886}" destId="{72A2A520-07AB-4489-8483-2C0E29BFA419}" srcOrd="0" destOrd="0" presId="urn:microsoft.com/office/officeart/2005/8/layout/vList2"/>
    <dgm:cxn modelId="{579EC77F-450B-467C-90EF-210D70710832}" type="presOf" srcId="{20A5282D-11F7-497C-9129-61D7F47A9025}" destId="{C7AD1532-592F-4E87-954B-F9AD5152EDC9}" srcOrd="0" destOrd="0" presId="urn:microsoft.com/office/officeart/2005/8/layout/vList2"/>
    <dgm:cxn modelId="{35E42B98-A8F5-47E7-B43B-C29CA87ED9DA}" srcId="{0347EE60-E35F-43FE-B324-49D5ABE7C8EF}" destId="{D3A963AB-CD02-4BDD-A1C9-D4D71824DB0C}" srcOrd="0" destOrd="0" parTransId="{E9E977F1-10A4-4FF0-AE9E-F1FAC92D46A9}" sibTransId="{00081FCD-2507-476D-BC7E-A543CFCB5089}"/>
    <dgm:cxn modelId="{14B1F89F-17E0-4EA1-92DC-0945D5859356}" type="presOf" srcId="{7D2D0440-7676-4E69-B2F3-05959B17A414}" destId="{D8CF9A1E-9E0A-4F5C-B003-6292F35DC7ED}" srcOrd="0" destOrd="1" presId="urn:microsoft.com/office/officeart/2005/8/layout/vList2"/>
    <dgm:cxn modelId="{9826EFD1-FFCC-4054-AAB7-4812515A176F}" srcId="{9D0543D5-AC6E-4F9E-9006-B2B7CF0EEBDC}" destId="{0347EE60-E35F-43FE-B324-49D5ABE7C8EF}" srcOrd="0" destOrd="0" parTransId="{9BD93B88-48C1-41D3-BEB4-920A65A31CC7}" sibTransId="{7DAFD5C5-D361-47F1-A2D3-53DC51DA03EF}"/>
    <dgm:cxn modelId="{606FBFE6-BCB7-4FFC-B08B-8B9D774A6684}" type="presOf" srcId="{4AE07C5B-7709-4F80-8476-D5574C591277}" destId="{ADFB7624-2FCA-4FA4-888F-CFE0B05F6CF2}" srcOrd="0" destOrd="1" presId="urn:microsoft.com/office/officeart/2005/8/layout/vList2"/>
    <dgm:cxn modelId="{0912A7F9-414B-4DA2-8EB4-17E569376B01}" type="presOf" srcId="{D3A963AB-CD02-4BDD-A1C9-D4D71824DB0C}" destId="{D8CF9A1E-9E0A-4F5C-B003-6292F35DC7ED}" srcOrd="0" destOrd="0" presId="urn:microsoft.com/office/officeart/2005/8/layout/vList2"/>
    <dgm:cxn modelId="{324AF519-CE92-4416-95EE-D565C7A1738C}" type="presParOf" srcId="{C018D3D8-C592-4932-981D-8216643208FA}" destId="{5A0785A5-C65D-499E-A10B-02D029DB25C7}" srcOrd="0" destOrd="0" presId="urn:microsoft.com/office/officeart/2005/8/layout/vList2"/>
    <dgm:cxn modelId="{74C4DEAF-9912-4BB3-9D12-C8BBDE4B9911}" type="presParOf" srcId="{C018D3D8-C592-4932-981D-8216643208FA}" destId="{D8CF9A1E-9E0A-4F5C-B003-6292F35DC7ED}" srcOrd="1" destOrd="0" presId="urn:microsoft.com/office/officeart/2005/8/layout/vList2"/>
    <dgm:cxn modelId="{F51901E0-5050-4D7D-BB2D-41341B99E014}" type="presParOf" srcId="{C018D3D8-C592-4932-981D-8216643208FA}" destId="{C7AD1532-592F-4E87-954B-F9AD5152EDC9}" srcOrd="2" destOrd="0" presId="urn:microsoft.com/office/officeart/2005/8/layout/vList2"/>
    <dgm:cxn modelId="{E591D312-4391-47A8-8D14-CDA8577FAE81}" type="presParOf" srcId="{C018D3D8-C592-4932-981D-8216643208FA}" destId="{8C5C73F6-0286-400A-A8CE-28E8483EE772}" srcOrd="3" destOrd="0" presId="urn:microsoft.com/office/officeart/2005/8/layout/vList2"/>
    <dgm:cxn modelId="{1A939F01-B05F-42C4-B640-650EA7524C03}" type="presParOf" srcId="{C018D3D8-C592-4932-981D-8216643208FA}" destId="{72A2A520-07AB-4489-8483-2C0E29BFA419}" srcOrd="4" destOrd="0" presId="urn:microsoft.com/office/officeart/2005/8/layout/vList2"/>
    <dgm:cxn modelId="{8CCA0521-36AA-4C25-BDBC-6AED2C8104B0}" type="presParOf" srcId="{C018D3D8-C592-4932-981D-8216643208FA}" destId="{ADFB7624-2FCA-4FA4-888F-CFE0B05F6CF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85380B-3583-484D-8C65-EF3579AB634C}">
      <dsp:nvSpPr>
        <dsp:cNvPr id="0" name=""/>
        <dsp:cNvSpPr/>
      </dsp:nvSpPr>
      <dsp:spPr>
        <a:xfrm>
          <a:off x="0" y="2687"/>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998F3A-898D-44A1-B590-FFBF86A62304}">
      <dsp:nvSpPr>
        <dsp:cNvPr id="0" name=""/>
        <dsp:cNvSpPr/>
      </dsp:nvSpPr>
      <dsp:spPr>
        <a:xfrm>
          <a:off x="0" y="2687"/>
          <a:ext cx="6263640" cy="916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A SQL INJECTION attack consists of insertion or “injection” of a SQL query via the input data from the client to the application.</a:t>
          </a:r>
          <a:endParaRPr lang="en-US" sz="1800" kern="1200"/>
        </a:p>
      </dsp:txBody>
      <dsp:txXfrm>
        <a:off x="0" y="2687"/>
        <a:ext cx="6263640" cy="916552"/>
      </dsp:txXfrm>
    </dsp:sp>
    <dsp:sp modelId="{DB9CD35D-3B22-49D0-BB93-6C7FA337CE6D}">
      <dsp:nvSpPr>
        <dsp:cNvPr id="0" name=""/>
        <dsp:cNvSpPr/>
      </dsp:nvSpPr>
      <dsp:spPr>
        <a:xfrm>
          <a:off x="0" y="919239"/>
          <a:ext cx="6263640" cy="0"/>
        </a:xfrm>
        <a:prstGeom prst="line">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4CA2F1-7A54-4103-9F24-B512C989D5A9}">
      <dsp:nvSpPr>
        <dsp:cNvPr id="0" name=""/>
        <dsp:cNvSpPr/>
      </dsp:nvSpPr>
      <dsp:spPr>
        <a:xfrm>
          <a:off x="0" y="919239"/>
          <a:ext cx="6263640" cy="916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This allows the attacker the access to data of other users and all kinds of data that the application can access.</a:t>
          </a:r>
        </a:p>
      </dsp:txBody>
      <dsp:txXfrm>
        <a:off x="0" y="919239"/>
        <a:ext cx="6263640" cy="916552"/>
      </dsp:txXfrm>
    </dsp:sp>
    <dsp:sp modelId="{6D4E03F5-2C05-4C99-886C-7791BC496E39}">
      <dsp:nvSpPr>
        <dsp:cNvPr id="0" name=""/>
        <dsp:cNvSpPr/>
      </dsp:nvSpPr>
      <dsp:spPr>
        <a:xfrm>
          <a:off x="0" y="1835791"/>
          <a:ext cx="6263640" cy="0"/>
        </a:xfrm>
        <a:prstGeom prst="lin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69C7B6-A18F-42A0-A723-1E9660205CF3}">
      <dsp:nvSpPr>
        <dsp:cNvPr id="0" name=""/>
        <dsp:cNvSpPr/>
      </dsp:nvSpPr>
      <dsp:spPr>
        <a:xfrm>
          <a:off x="0" y="1835791"/>
          <a:ext cx="6263640" cy="916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t>We realise that a system is prone to this type of attack when there is an error when the system returns a vulnerability when performing </a:t>
          </a:r>
          <a:r>
            <a:rPr lang="en-IN" sz="1800" kern="1200"/>
            <a:t>the login action.</a:t>
          </a:r>
          <a:endParaRPr lang="en-US" sz="1800" kern="1200" dirty="0"/>
        </a:p>
      </dsp:txBody>
      <dsp:txXfrm>
        <a:off x="0" y="1835791"/>
        <a:ext cx="6263640" cy="916552"/>
      </dsp:txXfrm>
    </dsp:sp>
    <dsp:sp modelId="{187F08D8-DF59-44B0-88D2-724B3E26EA98}">
      <dsp:nvSpPr>
        <dsp:cNvPr id="0" name=""/>
        <dsp:cNvSpPr/>
      </dsp:nvSpPr>
      <dsp:spPr>
        <a:xfrm>
          <a:off x="0" y="2752344"/>
          <a:ext cx="6263640" cy="0"/>
        </a:xfrm>
        <a:prstGeom prst="line">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70A984-81E8-4045-B04E-37EBFF24F544}">
      <dsp:nvSpPr>
        <dsp:cNvPr id="0" name=""/>
        <dsp:cNvSpPr/>
      </dsp:nvSpPr>
      <dsp:spPr>
        <a:xfrm>
          <a:off x="0" y="2752344"/>
          <a:ext cx="6263640" cy="916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After realizing the vulnerability of the system, we will try to bypass using different types of Injection.</a:t>
          </a:r>
        </a:p>
      </dsp:txBody>
      <dsp:txXfrm>
        <a:off x="0" y="2752344"/>
        <a:ext cx="6263640" cy="916552"/>
      </dsp:txXfrm>
    </dsp:sp>
    <dsp:sp modelId="{E1CB80AC-567C-4407-9413-5123B1F0B7B6}">
      <dsp:nvSpPr>
        <dsp:cNvPr id="0" name=""/>
        <dsp:cNvSpPr/>
      </dsp:nvSpPr>
      <dsp:spPr>
        <a:xfrm>
          <a:off x="0" y="3668896"/>
          <a:ext cx="6263640" cy="0"/>
        </a:xfrm>
        <a:prstGeom prst="lin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721F9C-C051-4E03-B4B7-8C962AFF255B}">
      <dsp:nvSpPr>
        <dsp:cNvPr id="0" name=""/>
        <dsp:cNvSpPr/>
      </dsp:nvSpPr>
      <dsp:spPr>
        <a:xfrm>
          <a:off x="0" y="3668896"/>
          <a:ext cx="6263640" cy="916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Different types of injections are provided here: </a:t>
          </a:r>
          <a:r>
            <a:rPr lang="en-IN" sz="1800" kern="1200" dirty="0" err="1">
              <a:hlinkClick xmlns:r="http://schemas.openxmlformats.org/officeDocument/2006/relationships" r:id="rId1"/>
            </a:rPr>
            <a:t>xmendez</a:t>
          </a:r>
          <a:r>
            <a:rPr lang="en-IN" sz="1800" kern="1200" dirty="0">
              <a:hlinkClick xmlns:r="http://schemas.openxmlformats.org/officeDocument/2006/relationships" r:id="rId1"/>
            </a:rPr>
            <a:t>/</a:t>
          </a:r>
          <a:r>
            <a:rPr lang="en-IN" sz="1800" kern="1200" dirty="0" err="1">
              <a:hlinkClick xmlns:r="http://schemas.openxmlformats.org/officeDocument/2006/relationships" r:id="rId1"/>
            </a:rPr>
            <a:t>wfuzz</a:t>
          </a:r>
          <a:r>
            <a:rPr lang="en-IN" sz="1800" kern="1200" dirty="0">
              <a:hlinkClick xmlns:r="http://schemas.openxmlformats.org/officeDocument/2006/relationships" r:id="rId1"/>
            </a:rPr>
            <a:t>: Web application </a:t>
          </a:r>
          <a:r>
            <a:rPr lang="en-IN" sz="1800" kern="1200" dirty="0" err="1">
              <a:hlinkClick xmlns:r="http://schemas.openxmlformats.org/officeDocument/2006/relationships" r:id="rId1"/>
            </a:rPr>
            <a:t>fuzzer</a:t>
          </a:r>
          <a:r>
            <a:rPr lang="en-IN" sz="1800" kern="1200" dirty="0">
              <a:hlinkClick xmlns:r="http://schemas.openxmlformats.org/officeDocument/2006/relationships" r:id="rId1"/>
            </a:rPr>
            <a:t> (github.com)</a:t>
          </a:r>
          <a:endParaRPr lang="en-US" sz="1800" kern="1200" dirty="0"/>
        </a:p>
      </dsp:txBody>
      <dsp:txXfrm>
        <a:off x="0" y="3668896"/>
        <a:ext cx="6263640" cy="916552"/>
      </dsp:txXfrm>
    </dsp:sp>
    <dsp:sp modelId="{2BE7D35A-176A-4D95-AF85-ECF24884B9C6}">
      <dsp:nvSpPr>
        <dsp:cNvPr id="0" name=""/>
        <dsp:cNvSpPr/>
      </dsp:nvSpPr>
      <dsp:spPr>
        <a:xfrm>
          <a:off x="0" y="4585448"/>
          <a:ext cx="626364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D23F6E-F793-402C-816B-97215DB3D011}">
      <dsp:nvSpPr>
        <dsp:cNvPr id="0" name=""/>
        <dsp:cNvSpPr/>
      </dsp:nvSpPr>
      <dsp:spPr>
        <a:xfrm>
          <a:off x="0" y="4585448"/>
          <a:ext cx="6263640" cy="916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need for SQL injection is that it provides us with a kind of penetration testing so that we can make a system that is vulnerable with such kinds of attacks.</a:t>
          </a:r>
        </a:p>
      </dsp:txBody>
      <dsp:txXfrm>
        <a:off x="0" y="4585448"/>
        <a:ext cx="6263640" cy="9165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785A5-C65D-499E-A10B-02D029DB25C7}">
      <dsp:nvSpPr>
        <dsp:cNvPr id="0" name=""/>
        <dsp:cNvSpPr/>
      </dsp:nvSpPr>
      <dsp:spPr>
        <a:xfrm>
          <a:off x="0" y="225391"/>
          <a:ext cx="6263640" cy="5516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LINK PROVIDED IN THE DOCUMENT: </a:t>
          </a:r>
          <a:r>
            <a:rPr lang="en-IN" sz="2000" kern="1200">
              <a:hlinkClick xmlns:r="http://schemas.openxmlformats.org/officeDocument/2006/relationships" r:id="rId1"/>
            </a:rPr>
            <a:t>SQL Injection</a:t>
          </a:r>
          <a:endParaRPr lang="en-US" sz="2000" kern="1200"/>
        </a:p>
      </dsp:txBody>
      <dsp:txXfrm>
        <a:off x="26930" y="252321"/>
        <a:ext cx="6209780" cy="497795"/>
      </dsp:txXfrm>
    </dsp:sp>
    <dsp:sp modelId="{D8CF9A1E-9E0A-4F5C-B003-6292F35DC7ED}">
      <dsp:nvSpPr>
        <dsp:cNvPr id="0" name=""/>
        <dsp:cNvSpPr/>
      </dsp:nvSpPr>
      <dsp:spPr>
        <a:xfrm>
          <a:off x="0" y="777046"/>
          <a:ext cx="6263640" cy="1237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In the link we can perform SQL injection attack on a bank system.</a:t>
          </a:r>
        </a:p>
        <a:p>
          <a:pPr marL="228600" lvl="1" indent="-228600" algn="l" defTabSz="889000">
            <a:lnSpc>
              <a:spcPct val="90000"/>
            </a:lnSpc>
            <a:spcBef>
              <a:spcPct val="0"/>
            </a:spcBef>
            <a:spcAft>
              <a:spcPct val="20000"/>
            </a:spcAft>
            <a:buChar char="•"/>
          </a:pPr>
          <a:r>
            <a:rPr lang="en-US" sz="2000" kern="1200" dirty="0"/>
            <a:t>First, lets provide the username and password of the user whose bank account we want to access:</a:t>
          </a:r>
        </a:p>
      </dsp:txBody>
      <dsp:txXfrm>
        <a:off x="0" y="777046"/>
        <a:ext cx="6263640" cy="1237860"/>
      </dsp:txXfrm>
    </dsp:sp>
    <dsp:sp modelId="{C7AD1532-592F-4E87-954B-F9AD5152EDC9}">
      <dsp:nvSpPr>
        <dsp:cNvPr id="0" name=""/>
        <dsp:cNvSpPr/>
      </dsp:nvSpPr>
      <dsp:spPr>
        <a:xfrm>
          <a:off x="0" y="2014907"/>
          <a:ext cx="2655156" cy="55165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Email: </a:t>
          </a:r>
          <a:r>
            <a:rPr lang="en-US" sz="2000" kern="1200" dirty="0">
              <a:hlinkClick xmlns:r="http://schemas.openxmlformats.org/officeDocument/2006/relationships" r:id="rId2"/>
            </a:rPr>
            <a:t>user@gmail.com</a:t>
          </a:r>
          <a:endParaRPr lang="en-US" sz="2000" kern="1200" dirty="0"/>
        </a:p>
      </dsp:txBody>
      <dsp:txXfrm>
        <a:off x="26930" y="2041837"/>
        <a:ext cx="2601296" cy="497795"/>
      </dsp:txXfrm>
    </dsp:sp>
    <dsp:sp modelId="{72A2A520-07AB-4489-8483-2C0E29BFA419}">
      <dsp:nvSpPr>
        <dsp:cNvPr id="0" name=""/>
        <dsp:cNvSpPr/>
      </dsp:nvSpPr>
      <dsp:spPr>
        <a:xfrm>
          <a:off x="0" y="2631795"/>
          <a:ext cx="2655094" cy="55165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Password: password</a:t>
          </a:r>
        </a:p>
      </dsp:txBody>
      <dsp:txXfrm>
        <a:off x="26930" y="2658725"/>
        <a:ext cx="2601234" cy="497795"/>
      </dsp:txXfrm>
    </dsp:sp>
    <dsp:sp modelId="{ADFB7624-2FCA-4FA4-888F-CFE0B05F6CF2}">
      <dsp:nvSpPr>
        <dsp:cNvPr id="0" name=""/>
        <dsp:cNvSpPr/>
      </dsp:nvSpPr>
      <dsp:spPr>
        <a:xfrm>
          <a:off x="0" y="3184456"/>
          <a:ext cx="6263640" cy="2094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After that we get to know that we failed to guess the password of the user.</a:t>
          </a:r>
        </a:p>
        <a:p>
          <a:pPr marL="228600" lvl="1" indent="-228600" algn="l" defTabSz="889000">
            <a:lnSpc>
              <a:spcPct val="90000"/>
            </a:lnSpc>
            <a:spcBef>
              <a:spcPct val="0"/>
            </a:spcBef>
            <a:spcAft>
              <a:spcPct val="20000"/>
            </a:spcAft>
            <a:buChar char="•"/>
          </a:pPr>
          <a:r>
            <a:rPr lang="en-US" sz="2000" kern="1200" dirty="0"/>
            <a:t>So, now we try to find some way to perform SQL injection attack. To find out if a system is vulnerable to an Injection attack, we try to find its vulnerability using any type of injection present in the SQL.txt file from the previous slide.</a:t>
          </a:r>
        </a:p>
      </dsp:txBody>
      <dsp:txXfrm>
        <a:off x="0" y="3184456"/>
        <a:ext cx="6263640" cy="209484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C5A3-F7DC-4198-B94C-C507773337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4DF2040-B2CB-4EF3-B6CD-0F37BD3841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E85C54-A917-4E22-B7B8-F401FDF3BC59}"/>
              </a:ext>
            </a:extLst>
          </p:cNvPr>
          <p:cNvSpPr>
            <a:spLocks noGrp="1"/>
          </p:cNvSpPr>
          <p:nvPr>
            <p:ph type="dt" sz="half" idx="10"/>
          </p:nvPr>
        </p:nvSpPr>
        <p:spPr/>
        <p:txBody>
          <a:bodyPr/>
          <a:lstStyle/>
          <a:p>
            <a:fld id="{55CECCAC-83FE-473B-9CE9-2354BAB07D1C}" type="datetimeFigureOut">
              <a:rPr lang="en-IN" smtClean="0"/>
              <a:t>24-09-2021</a:t>
            </a:fld>
            <a:endParaRPr lang="en-IN"/>
          </a:p>
        </p:txBody>
      </p:sp>
      <p:sp>
        <p:nvSpPr>
          <p:cNvPr id="5" name="Footer Placeholder 4">
            <a:extLst>
              <a:ext uri="{FF2B5EF4-FFF2-40B4-BE49-F238E27FC236}">
                <a16:creationId xmlns:a16="http://schemas.microsoft.com/office/drawing/2014/main" id="{ADB4181D-E32A-48D8-A162-F466CE278C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79776F-B607-4BB7-A14F-B2D1993207EE}"/>
              </a:ext>
            </a:extLst>
          </p:cNvPr>
          <p:cNvSpPr>
            <a:spLocks noGrp="1"/>
          </p:cNvSpPr>
          <p:nvPr>
            <p:ph type="sldNum" sz="quarter" idx="12"/>
          </p:nvPr>
        </p:nvSpPr>
        <p:spPr/>
        <p:txBody>
          <a:bodyPr/>
          <a:lstStyle/>
          <a:p>
            <a:fld id="{290270B2-31A8-44F2-91C9-49BE1D2EA25E}" type="slidenum">
              <a:rPr lang="en-IN" smtClean="0"/>
              <a:t>‹#›</a:t>
            </a:fld>
            <a:endParaRPr lang="en-IN"/>
          </a:p>
        </p:txBody>
      </p:sp>
    </p:spTree>
    <p:extLst>
      <p:ext uri="{BB962C8B-B14F-4D97-AF65-F5344CB8AC3E}">
        <p14:creationId xmlns:p14="http://schemas.microsoft.com/office/powerpoint/2010/main" val="3840283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965D-C636-414E-BEE4-268C0D8772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4B652F-F954-474F-8E33-54BA2AE0CC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4E4AE3-DBEE-4FBF-A7B4-785470838430}"/>
              </a:ext>
            </a:extLst>
          </p:cNvPr>
          <p:cNvSpPr>
            <a:spLocks noGrp="1"/>
          </p:cNvSpPr>
          <p:nvPr>
            <p:ph type="dt" sz="half" idx="10"/>
          </p:nvPr>
        </p:nvSpPr>
        <p:spPr/>
        <p:txBody>
          <a:bodyPr/>
          <a:lstStyle/>
          <a:p>
            <a:fld id="{55CECCAC-83FE-473B-9CE9-2354BAB07D1C}" type="datetimeFigureOut">
              <a:rPr lang="en-IN" smtClean="0"/>
              <a:t>24-09-2021</a:t>
            </a:fld>
            <a:endParaRPr lang="en-IN"/>
          </a:p>
        </p:txBody>
      </p:sp>
      <p:sp>
        <p:nvSpPr>
          <p:cNvPr id="5" name="Footer Placeholder 4">
            <a:extLst>
              <a:ext uri="{FF2B5EF4-FFF2-40B4-BE49-F238E27FC236}">
                <a16:creationId xmlns:a16="http://schemas.microsoft.com/office/drawing/2014/main" id="{125C0A1D-53A0-42DA-98F0-FCDD1E3E7E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82745D-86EC-441A-9A89-4E83008E06F4}"/>
              </a:ext>
            </a:extLst>
          </p:cNvPr>
          <p:cNvSpPr>
            <a:spLocks noGrp="1"/>
          </p:cNvSpPr>
          <p:nvPr>
            <p:ph type="sldNum" sz="quarter" idx="12"/>
          </p:nvPr>
        </p:nvSpPr>
        <p:spPr/>
        <p:txBody>
          <a:bodyPr/>
          <a:lstStyle/>
          <a:p>
            <a:fld id="{290270B2-31A8-44F2-91C9-49BE1D2EA25E}" type="slidenum">
              <a:rPr lang="en-IN" smtClean="0"/>
              <a:t>‹#›</a:t>
            </a:fld>
            <a:endParaRPr lang="en-IN"/>
          </a:p>
        </p:txBody>
      </p:sp>
    </p:spTree>
    <p:extLst>
      <p:ext uri="{BB962C8B-B14F-4D97-AF65-F5344CB8AC3E}">
        <p14:creationId xmlns:p14="http://schemas.microsoft.com/office/powerpoint/2010/main" val="3501152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9D838C-382D-4D61-8382-2067414D96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D92FEC-3F06-4F50-ACE3-0E0E3B3351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27275A-6917-4ED4-9C51-797702607A85}"/>
              </a:ext>
            </a:extLst>
          </p:cNvPr>
          <p:cNvSpPr>
            <a:spLocks noGrp="1"/>
          </p:cNvSpPr>
          <p:nvPr>
            <p:ph type="dt" sz="half" idx="10"/>
          </p:nvPr>
        </p:nvSpPr>
        <p:spPr/>
        <p:txBody>
          <a:bodyPr/>
          <a:lstStyle/>
          <a:p>
            <a:fld id="{55CECCAC-83FE-473B-9CE9-2354BAB07D1C}" type="datetimeFigureOut">
              <a:rPr lang="en-IN" smtClean="0"/>
              <a:t>24-09-2021</a:t>
            </a:fld>
            <a:endParaRPr lang="en-IN"/>
          </a:p>
        </p:txBody>
      </p:sp>
      <p:sp>
        <p:nvSpPr>
          <p:cNvPr id="5" name="Footer Placeholder 4">
            <a:extLst>
              <a:ext uri="{FF2B5EF4-FFF2-40B4-BE49-F238E27FC236}">
                <a16:creationId xmlns:a16="http://schemas.microsoft.com/office/drawing/2014/main" id="{9FEF6A06-18AB-4468-A453-C3EF61447F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949A58-5BA8-48B9-9C6A-C7DA90E25EEF}"/>
              </a:ext>
            </a:extLst>
          </p:cNvPr>
          <p:cNvSpPr>
            <a:spLocks noGrp="1"/>
          </p:cNvSpPr>
          <p:nvPr>
            <p:ph type="sldNum" sz="quarter" idx="12"/>
          </p:nvPr>
        </p:nvSpPr>
        <p:spPr/>
        <p:txBody>
          <a:bodyPr/>
          <a:lstStyle/>
          <a:p>
            <a:fld id="{290270B2-31A8-44F2-91C9-49BE1D2EA25E}" type="slidenum">
              <a:rPr lang="en-IN" smtClean="0"/>
              <a:t>‹#›</a:t>
            </a:fld>
            <a:endParaRPr lang="en-IN"/>
          </a:p>
        </p:txBody>
      </p:sp>
    </p:spTree>
    <p:extLst>
      <p:ext uri="{BB962C8B-B14F-4D97-AF65-F5344CB8AC3E}">
        <p14:creationId xmlns:p14="http://schemas.microsoft.com/office/powerpoint/2010/main" val="375953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D8EC0-86D3-4CEA-BD7A-26812FADE4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8312A7-EA2D-48BB-BEF3-14C2CCDC77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079D88-0301-4A49-BB84-0D19A1BD1438}"/>
              </a:ext>
            </a:extLst>
          </p:cNvPr>
          <p:cNvSpPr>
            <a:spLocks noGrp="1"/>
          </p:cNvSpPr>
          <p:nvPr>
            <p:ph type="dt" sz="half" idx="10"/>
          </p:nvPr>
        </p:nvSpPr>
        <p:spPr/>
        <p:txBody>
          <a:bodyPr/>
          <a:lstStyle/>
          <a:p>
            <a:fld id="{55CECCAC-83FE-473B-9CE9-2354BAB07D1C}" type="datetimeFigureOut">
              <a:rPr lang="en-IN" smtClean="0"/>
              <a:t>24-09-2021</a:t>
            </a:fld>
            <a:endParaRPr lang="en-IN"/>
          </a:p>
        </p:txBody>
      </p:sp>
      <p:sp>
        <p:nvSpPr>
          <p:cNvPr id="5" name="Footer Placeholder 4">
            <a:extLst>
              <a:ext uri="{FF2B5EF4-FFF2-40B4-BE49-F238E27FC236}">
                <a16:creationId xmlns:a16="http://schemas.microsoft.com/office/drawing/2014/main" id="{612736CC-BB17-493B-9224-B095E4B859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B92DC3-D33C-411C-B721-CD7B1B5F76A9}"/>
              </a:ext>
            </a:extLst>
          </p:cNvPr>
          <p:cNvSpPr>
            <a:spLocks noGrp="1"/>
          </p:cNvSpPr>
          <p:nvPr>
            <p:ph type="sldNum" sz="quarter" idx="12"/>
          </p:nvPr>
        </p:nvSpPr>
        <p:spPr/>
        <p:txBody>
          <a:bodyPr/>
          <a:lstStyle/>
          <a:p>
            <a:fld id="{290270B2-31A8-44F2-91C9-49BE1D2EA25E}" type="slidenum">
              <a:rPr lang="en-IN" smtClean="0"/>
              <a:t>‹#›</a:t>
            </a:fld>
            <a:endParaRPr lang="en-IN"/>
          </a:p>
        </p:txBody>
      </p:sp>
    </p:spTree>
    <p:extLst>
      <p:ext uri="{BB962C8B-B14F-4D97-AF65-F5344CB8AC3E}">
        <p14:creationId xmlns:p14="http://schemas.microsoft.com/office/powerpoint/2010/main" val="1609061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8462-C785-424E-A92D-6B0222F2AF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FE09EB-720E-44D1-A61A-6138BBDCEF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82E5DB-F4AB-4B0E-B4AB-DA0864F18BB2}"/>
              </a:ext>
            </a:extLst>
          </p:cNvPr>
          <p:cNvSpPr>
            <a:spLocks noGrp="1"/>
          </p:cNvSpPr>
          <p:nvPr>
            <p:ph type="dt" sz="half" idx="10"/>
          </p:nvPr>
        </p:nvSpPr>
        <p:spPr/>
        <p:txBody>
          <a:bodyPr/>
          <a:lstStyle/>
          <a:p>
            <a:fld id="{55CECCAC-83FE-473B-9CE9-2354BAB07D1C}" type="datetimeFigureOut">
              <a:rPr lang="en-IN" smtClean="0"/>
              <a:t>24-09-2021</a:t>
            </a:fld>
            <a:endParaRPr lang="en-IN"/>
          </a:p>
        </p:txBody>
      </p:sp>
      <p:sp>
        <p:nvSpPr>
          <p:cNvPr id="5" name="Footer Placeholder 4">
            <a:extLst>
              <a:ext uri="{FF2B5EF4-FFF2-40B4-BE49-F238E27FC236}">
                <a16:creationId xmlns:a16="http://schemas.microsoft.com/office/drawing/2014/main" id="{4589DE7A-DFFD-4EFF-9E44-8F31DF97EC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6C62CA-F58B-42D1-ADD5-4F007ABFAAC2}"/>
              </a:ext>
            </a:extLst>
          </p:cNvPr>
          <p:cNvSpPr>
            <a:spLocks noGrp="1"/>
          </p:cNvSpPr>
          <p:nvPr>
            <p:ph type="sldNum" sz="quarter" idx="12"/>
          </p:nvPr>
        </p:nvSpPr>
        <p:spPr/>
        <p:txBody>
          <a:bodyPr/>
          <a:lstStyle/>
          <a:p>
            <a:fld id="{290270B2-31A8-44F2-91C9-49BE1D2EA25E}" type="slidenum">
              <a:rPr lang="en-IN" smtClean="0"/>
              <a:t>‹#›</a:t>
            </a:fld>
            <a:endParaRPr lang="en-IN"/>
          </a:p>
        </p:txBody>
      </p:sp>
    </p:spTree>
    <p:extLst>
      <p:ext uri="{BB962C8B-B14F-4D97-AF65-F5344CB8AC3E}">
        <p14:creationId xmlns:p14="http://schemas.microsoft.com/office/powerpoint/2010/main" val="1361672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1626F-17F2-495A-A482-E712170EDD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D109C2-1B90-43F4-9821-299BFE1803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EB6009-6E71-4DAA-9B9A-F664EE1018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9A85A4-FB68-4543-B8A2-EA5F70FAF8C9}"/>
              </a:ext>
            </a:extLst>
          </p:cNvPr>
          <p:cNvSpPr>
            <a:spLocks noGrp="1"/>
          </p:cNvSpPr>
          <p:nvPr>
            <p:ph type="dt" sz="half" idx="10"/>
          </p:nvPr>
        </p:nvSpPr>
        <p:spPr/>
        <p:txBody>
          <a:bodyPr/>
          <a:lstStyle/>
          <a:p>
            <a:fld id="{55CECCAC-83FE-473B-9CE9-2354BAB07D1C}" type="datetimeFigureOut">
              <a:rPr lang="en-IN" smtClean="0"/>
              <a:t>24-09-2021</a:t>
            </a:fld>
            <a:endParaRPr lang="en-IN"/>
          </a:p>
        </p:txBody>
      </p:sp>
      <p:sp>
        <p:nvSpPr>
          <p:cNvPr id="6" name="Footer Placeholder 5">
            <a:extLst>
              <a:ext uri="{FF2B5EF4-FFF2-40B4-BE49-F238E27FC236}">
                <a16:creationId xmlns:a16="http://schemas.microsoft.com/office/drawing/2014/main" id="{6B274AE8-53DE-4D29-82B4-94B98FA2AB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E732A9-4BD1-4B42-8011-048CCD58F19C}"/>
              </a:ext>
            </a:extLst>
          </p:cNvPr>
          <p:cNvSpPr>
            <a:spLocks noGrp="1"/>
          </p:cNvSpPr>
          <p:nvPr>
            <p:ph type="sldNum" sz="quarter" idx="12"/>
          </p:nvPr>
        </p:nvSpPr>
        <p:spPr/>
        <p:txBody>
          <a:bodyPr/>
          <a:lstStyle/>
          <a:p>
            <a:fld id="{290270B2-31A8-44F2-91C9-49BE1D2EA25E}" type="slidenum">
              <a:rPr lang="en-IN" smtClean="0"/>
              <a:t>‹#›</a:t>
            </a:fld>
            <a:endParaRPr lang="en-IN"/>
          </a:p>
        </p:txBody>
      </p:sp>
    </p:spTree>
    <p:extLst>
      <p:ext uri="{BB962C8B-B14F-4D97-AF65-F5344CB8AC3E}">
        <p14:creationId xmlns:p14="http://schemas.microsoft.com/office/powerpoint/2010/main" val="961043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B05B5-AEE4-41F8-90BA-ABD76E60CFB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BC2306-4CE3-42D3-B7BA-B0F4FD077F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4670E8-3E73-4B23-B0EE-AA92ADCF8A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97F543-5A6D-475B-912D-FE0114ACB0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1FAADE-F757-4BDD-A093-0C6D1D94E9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39596E1-0FE4-4776-99A6-C52CBEEA5891}"/>
              </a:ext>
            </a:extLst>
          </p:cNvPr>
          <p:cNvSpPr>
            <a:spLocks noGrp="1"/>
          </p:cNvSpPr>
          <p:nvPr>
            <p:ph type="dt" sz="half" idx="10"/>
          </p:nvPr>
        </p:nvSpPr>
        <p:spPr/>
        <p:txBody>
          <a:bodyPr/>
          <a:lstStyle/>
          <a:p>
            <a:fld id="{55CECCAC-83FE-473B-9CE9-2354BAB07D1C}" type="datetimeFigureOut">
              <a:rPr lang="en-IN" smtClean="0"/>
              <a:t>24-09-2021</a:t>
            </a:fld>
            <a:endParaRPr lang="en-IN"/>
          </a:p>
        </p:txBody>
      </p:sp>
      <p:sp>
        <p:nvSpPr>
          <p:cNvPr id="8" name="Footer Placeholder 7">
            <a:extLst>
              <a:ext uri="{FF2B5EF4-FFF2-40B4-BE49-F238E27FC236}">
                <a16:creationId xmlns:a16="http://schemas.microsoft.com/office/drawing/2014/main" id="{8A8E8614-B94A-4F5B-A588-36F3C8595D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7DC2A6E-A43C-4204-827B-EF8B3FC389EC}"/>
              </a:ext>
            </a:extLst>
          </p:cNvPr>
          <p:cNvSpPr>
            <a:spLocks noGrp="1"/>
          </p:cNvSpPr>
          <p:nvPr>
            <p:ph type="sldNum" sz="quarter" idx="12"/>
          </p:nvPr>
        </p:nvSpPr>
        <p:spPr/>
        <p:txBody>
          <a:bodyPr/>
          <a:lstStyle/>
          <a:p>
            <a:fld id="{290270B2-31A8-44F2-91C9-49BE1D2EA25E}" type="slidenum">
              <a:rPr lang="en-IN" smtClean="0"/>
              <a:t>‹#›</a:t>
            </a:fld>
            <a:endParaRPr lang="en-IN"/>
          </a:p>
        </p:txBody>
      </p:sp>
    </p:spTree>
    <p:extLst>
      <p:ext uri="{BB962C8B-B14F-4D97-AF65-F5344CB8AC3E}">
        <p14:creationId xmlns:p14="http://schemas.microsoft.com/office/powerpoint/2010/main" val="3623021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0FFBE-8E3E-491A-B5BF-ADAACA0784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ABF98E-0678-4085-AA5F-8DA3F87B34DC}"/>
              </a:ext>
            </a:extLst>
          </p:cNvPr>
          <p:cNvSpPr>
            <a:spLocks noGrp="1"/>
          </p:cNvSpPr>
          <p:nvPr>
            <p:ph type="dt" sz="half" idx="10"/>
          </p:nvPr>
        </p:nvSpPr>
        <p:spPr/>
        <p:txBody>
          <a:bodyPr/>
          <a:lstStyle/>
          <a:p>
            <a:fld id="{55CECCAC-83FE-473B-9CE9-2354BAB07D1C}" type="datetimeFigureOut">
              <a:rPr lang="en-IN" smtClean="0"/>
              <a:t>24-09-2021</a:t>
            </a:fld>
            <a:endParaRPr lang="en-IN"/>
          </a:p>
        </p:txBody>
      </p:sp>
      <p:sp>
        <p:nvSpPr>
          <p:cNvPr id="4" name="Footer Placeholder 3">
            <a:extLst>
              <a:ext uri="{FF2B5EF4-FFF2-40B4-BE49-F238E27FC236}">
                <a16:creationId xmlns:a16="http://schemas.microsoft.com/office/drawing/2014/main" id="{5D91C81D-99FA-4E12-BC7E-DCF360AD43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DF8ED0-272C-4CC3-BAC0-2AE531B89E2F}"/>
              </a:ext>
            </a:extLst>
          </p:cNvPr>
          <p:cNvSpPr>
            <a:spLocks noGrp="1"/>
          </p:cNvSpPr>
          <p:nvPr>
            <p:ph type="sldNum" sz="quarter" idx="12"/>
          </p:nvPr>
        </p:nvSpPr>
        <p:spPr/>
        <p:txBody>
          <a:bodyPr/>
          <a:lstStyle/>
          <a:p>
            <a:fld id="{290270B2-31A8-44F2-91C9-49BE1D2EA25E}" type="slidenum">
              <a:rPr lang="en-IN" smtClean="0"/>
              <a:t>‹#›</a:t>
            </a:fld>
            <a:endParaRPr lang="en-IN"/>
          </a:p>
        </p:txBody>
      </p:sp>
    </p:spTree>
    <p:extLst>
      <p:ext uri="{BB962C8B-B14F-4D97-AF65-F5344CB8AC3E}">
        <p14:creationId xmlns:p14="http://schemas.microsoft.com/office/powerpoint/2010/main" val="3751003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2989A8-FCCC-4F42-91AF-9AFEAB121763}"/>
              </a:ext>
            </a:extLst>
          </p:cNvPr>
          <p:cNvSpPr>
            <a:spLocks noGrp="1"/>
          </p:cNvSpPr>
          <p:nvPr>
            <p:ph type="dt" sz="half" idx="10"/>
          </p:nvPr>
        </p:nvSpPr>
        <p:spPr/>
        <p:txBody>
          <a:bodyPr/>
          <a:lstStyle/>
          <a:p>
            <a:fld id="{55CECCAC-83FE-473B-9CE9-2354BAB07D1C}" type="datetimeFigureOut">
              <a:rPr lang="en-IN" smtClean="0"/>
              <a:t>24-09-2021</a:t>
            </a:fld>
            <a:endParaRPr lang="en-IN"/>
          </a:p>
        </p:txBody>
      </p:sp>
      <p:sp>
        <p:nvSpPr>
          <p:cNvPr id="3" name="Footer Placeholder 2">
            <a:extLst>
              <a:ext uri="{FF2B5EF4-FFF2-40B4-BE49-F238E27FC236}">
                <a16:creationId xmlns:a16="http://schemas.microsoft.com/office/drawing/2014/main" id="{5FCD819B-AAA0-4B66-97B0-A82A01B2D0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1287DE-D176-4FFF-AF6A-DC1E70F77DD1}"/>
              </a:ext>
            </a:extLst>
          </p:cNvPr>
          <p:cNvSpPr>
            <a:spLocks noGrp="1"/>
          </p:cNvSpPr>
          <p:nvPr>
            <p:ph type="sldNum" sz="quarter" idx="12"/>
          </p:nvPr>
        </p:nvSpPr>
        <p:spPr/>
        <p:txBody>
          <a:bodyPr/>
          <a:lstStyle/>
          <a:p>
            <a:fld id="{290270B2-31A8-44F2-91C9-49BE1D2EA25E}" type="slidenum">
              <a:rPr lang="en-IN" smtClean="0"/>
              <a:t>‹#›</a:t>
            </a:fld>
            <a:endParaRPr lang="en-IN"/>
          </a:p>
        </p:txBody>
      </p:sp>
    </p:spTree>
    <p:extLst>
      <p:ext uri="{BB962C8B-B14F-4D97-AF65-F5344CB8AC3E}">
        <p14:creationId xmlns:p14="http://schemas.microsoft.com/office/powerpoint/2010/main" val="2019428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98CA-1B62-49BF-87AE-0593679BDF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4EBD49-3789-4B43-B2E5-E16A647390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3BE894-24B6-4552-BC2F-B580B7B72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227A66-57AA-48CC-978B-2A69159C087E}"/>
              </a:ext>
            </a:extLst>
          </p:cNvPr>
          <p:cNvSpPr>
            <a:spLocks noGrp="1"/>
          </p:cNvSpPr>
          <p:nvPr>
            <p:ph type="dt" sz="half" idx="10"/>
          </p:nvPr>
        </p:nvSpPr>
        <p:spPr/>
        <p:txBody>
          <a:bodyPr/>
          <a:lstStyle/>
          <a:p>
            <a:fld id="{55CECCAC-83FE-473B-9CE9-2354BAB07D1C}" type="datetimeFigureOut">
              <a:rPr lang="en-IN" smtClean="0"/>
              <a:t>24-09-2021</a:t>
            </a:fld>
            <a:endParaRPr lang="en-IN"/>
          </a:p>
        </p:txBody>
      </p:sp>
      <p:sp>
        <p:nvSpPr>
          <p:cNvPr id="6" name="Footer Placeholder 5">
            <a:extLst>
              <a:ext uri="{FF2B5EF4-FFF2-40B4-BE49-F238E27FC236}">
                <a16:creationId xmlns:a16="http://schemas.microsoft.com/office/drawing/2014/main" id="{94F22232-AE92-40EE-9265-BBA9D02848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6B2376-1E54-45C8-B133-6E73E0095699}"/>
              </a:ext>
            </a:extLst>
          </p:cNvPr>
          <p:cNvSpPr>
            <a:spLocks noGrp="1"/>
          </p:cNvSpPr>
          <p:nvPr>
            <p:ph type="sldNum" sz="quarter" idx="12"/>
          </p:nvPr>
        </p:nvSpPr>
        <p:spPr/>
        <p:txBody>
          <a:bodyPr/>
          <a:lstStyle/>
          <a:p>
            <a:fld id="{290270B2-31A8-44F2-91C9-49BE1D2EA25E}" type="slidenum">
              <a:rPr lang="en-IN" smtClean="0"/>
              <a:t>‹#›</a:t>
            </a:fld>
            <a:endParaRPr lang="en-IN"/>
          </a:p>
        </p:txBody>
      </p:sp>
    </p:spTree>
    <p:extLst>
      <p:ext uri="{BB962C8B-B14F-4D97-AF65-F5344CB8AC3E}">
        <p14:creationId xmlns:p14="http://schemas.microsoft.com/office/powerpoint/2010/main" val="3300866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B8630-1EFB-42D9-9420-E346C00E28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90E7234-39D9-48AA-B51A-6F3E793FFB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7905C5-F4B2-421C-B9C0-FA06D578AA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8AFF2-9BF9-487D-A370-187A86088017}"/>
              </a:ext>
            </a:extLst>
          </p:cNvPr>
          <p:cNvSpPr>
            <a:spLocks noGrp="1"/>
          </p:cNvSpPr>
          <p:nvPr>
            <p:ph type="dt" sz="half" idx="10"/>
          </p:nvPr>
        </p:nvSpPr>
        <p:spPr/>
        <p:txBody>
          <a:bodyPr/>
          <a:lstStyle/>
          <a:p>
            <a:fld id="{55CECCAC-83FE-473B-9CE9-2354BAB07D1C}" type="datetimeFigureOut">
              <a:rPr lang="en-IN" smtClean="0"/>
              <a:t>24-09-2021</a:t>
            </a:fld>
            <a:endParaRPr lang="en-IN"/>
          </a:p>
        </p:txBody>
      </p:sp>
      <p:sp>
        <p:nvSpPr>
          <p:cNvPr id="6" name="Footer Placeholder 5">
            <a:extLst>
              <a:ext uri="{FF2B5EF4-FFF2-40B4-BE49-F238E27FC236}">
                <a16:creationId xmlns:a16="http://schemas.microsoft.com/office/drawing/2014/main" id="{FC04333C-7F21-4477-A236-0BDD29F09E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C29EB2-AA66-4F1B-BA94-6150ED811287}"/>
              </a:ext>
            </a:extLst>
          </p:cNvPr>
          <p:cNvSpPr>
            <a:spLocks noGrp="1"/>
          </p:cNvSpPr>
          <p:nvPr>
            <p:ph type="sldNum" sz="quarter" idx="12"/>
          </p:nvPr>
        </p:nvSpPr>
        <p:spPr/>
        <p:txBody>
          <a:bodyPr/>
          <a:lstStyle/>
          <a:p>
            <a:fld id="{290270B2-31A8-44F2-91C9-49BE1D2EA25E}" type="slidenum">
              <a:rPr lang="en-IN" smtClean="0"/>
              <a:t>‹#›</a:t>
            </a:fld>
            <a:endParaRPr lang="en-IN"/>
          </a:p>
        </p:txBody>
      </p:sp>
    </p:spTree>
    <p:extLst>
      <p:ext uri="{BB962C8B-B14F-4D97-AF65-F5344CB8AC3E}">
        <p14:creationId xmlns:p14="http://schemas.microsoft.com/office/powerpoint/2010/main" val="325175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8EDDC2-0166-46D9-BCFF-BE06E30169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E193FA-D85D-4D6D-BB9A-0B68564933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788699-9856-4A65-BAC9-CD57809F89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CECCAC-83FE-473B-9CE9-2354BAB07D1C}" type="datetimeFigureOut">
              <a:rPr lang="en-IN" smtClean="0"/>
              <a:t>24-09-2021</a:t>
            </a:fld>
            <a:endParaRPr lang="en-IN"/>
          </a:p>
        </p:txBody>
      </p:sp>
      <p:sp>
        <p:nvSpPr>
          <p:cNvPr id="5" name="Footer Placeholder 4">
            <a:extLst>
              <a:ext uri="{FF2B5EF4-FFF2-40B4-BE49-F238E27FC236}">
                <a16:creationId xmlns:a16="http://schemas.microsoft.com/office/drawing/2014/main" id="{091EDB2E-E107-434B-BC73-8A80926C60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9C423E-1113-457A-B45D-DFAB1FFFDF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270B2-31A8-44F2-91C9-49BE1D2EA25E}" type="slidenum">
              <a:rPr lang="en-IN" smtClean="0"/>
              <a:t>‹#›</a:t>
            </a:fld>
            <a:endParaRPr lang="en-IN"/>
          </a:p>
        </p:txBody>
      </p:sp>
    </p:spTree>
    <p:extLst>
      <p:ext uri="{BB962C8B-B14F-4D97-AF65-F5344CB8AC3E}">
        <p14:creationId xmlns:p14="http://schemas.microsoft.com/office/powerpoint/2010/main" val="89610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67C3-49B2-4994-A9D2-D3B14F1AF3E5}"/>
              </a:ext>
            </a:extLst>
          </p:cNvPr>
          <p:cNvSpPr>
            <a:spLocks noGrp="1"/>
          </p:cNvSpPr>
          <p:nvPr>
            <p:ph type="ctrTitle"/>
          </p:nvPr>
        </p:nvSpPr>
        <p:spPr/>
        <p:txBody>
          <a:bodyPr/>
          <a:lstStyle/>
          <a:p>
            <a:r>
              <a:rPr lang="en-US" b="1" dirty="0"/>
              <a:t>SQL INJECTION </a:t>
            </a:r>
            <a:endParaRPr lang="en-IN" b="1" dirty="0"/>
          </a:p>
        </p:txBody>
      </p:sp>
      <p:sp>
        <p:nvSpPr>
          <p:cNvPr id="3" name="Subtitle 2">
            <a:extLst>
              <a:ext uri="{FF2B5EF4-FFF2-40B4-BE49-F238E27FC236}">
                <a16:creationId xmlns:a16="http://schemas.microsoft.com/office/drawing/2014/main" id="{654A7BCE-AD68-4806-B4F4-42B9C5DDC31C}"/>
              </a:ext>
            </a:extLst>
          </p:cNvPr>
          <p:cNvSpPr>
            <a:spLocks noGrp="1"/>
          </p:cNvSpPr>
          <p:nvPr>
            <p:ph type="subTitle" idx="1"/>
          </p:nvPr>
        </p:nvSpPr>
        <p:spPr/>
        <p:txBody>
          <a:bodyPr/>
          <a:lstStyle/>
          <a:p>
            <a:r>
              <a:rPr lang="en-US" dirty="0"/>
              <a:t>LAB – 8</a:t>
            </a:r>
          </a:p>
          <a:p>
            <a:endParaRPr lang="en-IN" dirty="0"/>
          </a:p>
        </p:txBody>
      </p:sp>
    </p:spTree>
    <p:extLst>
      <p:ext uri="{BB962C8B-B14F-4D97-AF65-F5344CB8AC3E}">
        <p14:creationId xmlns:p14="http://schemas.microsoft.com/office/powerpoint/2010/main" val="3884361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94904E-BFC2-4F61-B09F-AC3F55ED41A3}"/>
              </a:ext>
            </a:extLst>
          </p:cNvPr>
          <p:cNvSpPr>
            <a:spLocks noGrp="1"/>
          </p:cNvSpPr>
          <p:nvPr>
            <p:ph type="title"/>
          </p:nvPr>
        </p:nvSpPr>
        <p:spPr>
          <a:xfrm>
            <a:off x="524741" y="620392"/>
            <a:ext cx="3808268" cy="5504688"/>
          </a:xfrm>
        </p:spPr>
        <p:txBody>
          <a:bodyPr>
            <a:normAutofit/>
          </a:bodyPr>
          <a:lstStyle/>
          <a:p>
            <a:r>
              <a:rPr lang="en-US" sz="4200">
                <a:solidFill>
                  <a:schemeClr val="bg1"/>
                </a:solidFill>
              </a:rPr>
              <a:t>INTRODUCTION TO SQL INJECTION</a:t>
            </a:r>
            <a:endParaRPr lang="en-IN" sz="4200">
              <a:solidFill>
                <a:schemeClr val="bg1"/>
              </a:solidFill>
            </a:endParaRPr>
          </a:p>
        </p:txBody>
      </p:sp>
      <p:graphicFrame>
        <p:nvGraphicFramePr>
          <p:cNvPr id="5" name="Content Placeholder 2">
            <a:extLst>
              <a:ext uri="{FF2B5EF4-FFF2-40B4-BE49-F238E27FC236}">
                <a16:creationId xmlns:a16="http://schemas.microsoft.com/office/drawing/2014/main" id="{F9B09752-A683-47E9-921E-3C49D18DFE84}"/>
              </a:ext>
            </a:extLst>
          </p:cNvPr>
          <p:cNvGraphicFramePr>
            <a:graphicFrameLocks noGrp="1"/>
          </p:cNvGraphicFramePr>
          <p:nvPr>
            <p:ph idx="1"/>
            <p:extLst>
              <p:ext uri="{D42A27DB-BD31-4B8C-83A1-F6EECF244321}">
                <p14:modId xmlns:p14="http://schemas.microsoft.com/office/powerpoint/2010/main" val="621336601"/>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0595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D3EBAF-EB60-4CA8-88D6-7F3390A98279}"/>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Example</a:t>
            </a:r>
            <a:endParaRPr lang="en-IN">
              <a:solidFill>
                <a:srgbClr val="FFFFFF"/>
              </a:solidFill>
            </a:endParaRPr>
          </a:p>
        </p:txBody>
      </p:sp>
      <p:sp>
        <p:nvSpPr>
          <p:cNvPr id="6" name="Content Placeholder 5">
            <a:extLst>
              <a:ext uri="{FF2B5EF4-FFF2-40B4-BE49-F238E27FC236}">
                <a16:creationId xmlns:a16="http://schemas.microsoft.com/office/drawing/2014/main" id="{3336EE90-3BC0-4948-B678-F7BD7622301A}"/>
              </a:ext>
            </a:extLst>
          </p:cNvPr>
          <p:cNvSpPr>
            <a:spLocks noGrp="1"/>
          </p:cNvSpPr>
          <p:nvPr>
            <p:ph idx="1"/>
          </p:nvPr>
        </p:nvSpPr>
        <p:spPr>
          <a:xfrm>
            <a:off x="4699818" y="640082"/>
            <a:ext cx="6848715" cy="2484884"/>
          </a:xfrm>
        </p:spPr>
        <p:txBody>
          <a:bodyPr anchor="ctr">
            <a:normAutofit/>
          </a:bodyPr>
          <a:lstStyle/>
          <a:p>
            <a:r>
              <a:rPr lang="en-US" sz="2000" dirty="0"/>
              <a:t>After cloning the repository that is provided in the previous slide and going into the wordlist directory,  we can see different directories like show in the screenshot.</a:t>
            </a:r>
          </a:p>
          <a:p>
            <a:r>
              <a:rPr lang="en-US" sz="2000" dirty="0"/>
              <a:t>And if we open the SQL.txt file, in it we can see different </a:t>
            </a:r>
            <a:r>
              <a:rPr lang="en-IN" sz="2000" dirty="0"/>
              <a:t>injection attacks and different vulnerabilities we can cause by inputting the password in a different way.</a:t>
            </a:r>
            <a:endParaRPr lang="en-US" sz="2000" dirty="0"/>
          </a:p>
        </p:txBody>
      </p:sp>
      <p:pic>
        <p:nvPicPr>
          <p:cNvPr id="8" name="Picture 7">
            <a:extLst>
              <a:ext uri="{FF2B5EF4-FFF2-40B4-BE49-F238E27FC236}">
                <a16:creationId xmlns:a16="http://schemas.microsoft.com/office/drawing/2014/main" id="{B9D20491-6DC4-4D01-A1F6-09A15C1F9BDB}"/>
              </a:ext>
            </a:extLst>
          </p:cNvPr>
          <p:cNvPicPr>
            <a:picLocks noChangeAspect="1"/>
          </p:cNvPicPr>
          <p:nvPr/>
        </p:nvPicPr>
        <p:blipFill>
          <a:blip r:embed="rId2"/>
          <a:stretch>
            <a:fillRect/>
          </a:stretch>
        </p:blipFill>
        <p:spPr>
          <a:xfrm>
            <a:off x="4713403" y="3429000"/>
            <a:ext cx="7000866" cy="3010373"/>
          </a:xfrm>
          <a:prstGeom prst="rect">
            <a:avLst/>
          </a:prstGeom>
        </p:spPr>
      </p:pic>
    </p:spTree>
    <p:extLst>
      <p:ext uri="{BB962C8B-B14F-4D97-AF65-F5344CB8AC3E}">
        <p14:creationId xmlns:p14="http://schemas.microsoft.com/office/powerpoint/2010/main" val="690623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4EA8D49-FA6F-4A93-97B8-A830C0466E5A}"/>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STEPS TO PEFORM SQL INJECTION</a:t>
            </a:r>
            <a:endParaRPr lang="en-IN" sz="6000">
              <a:solidFill>
                <a:schemeClr val="bg1"/>
              </a:solidFill>
            </a:endParaRPr>
          </a:p>
        </p:txBody>
      </p:sp>
      <p:graphicFrame>
        <p:nvGraphicFramePr>
          <p:cNvPr id="7" name="Content Placeholder 2">
            <a:extLst>
              <a:ext uri="{FF2B5EF4-FFF2-40B4-BE49-F238E27FC236}">
                <a16:creationId xmlns:a16="http://schemas.microsoft.com/office/drawing/2014/main" id="{8E1C419C-DBE6-4F46-B0F9-3B557A70A0D8}"/>
              </a:ext>
            </a:extLst>
          </p:cNvPr>
          <p:cNvGraphicFramePr>
            <a:graphicFrameLocks noGrp="1"/>
          </p:cNvGraphicFramePr>
          <p:nvPr>
            <p:ph idx="1"/>
            <p:extLst>
              <p:ext uri="{D42A27DB-BD31-4B8C-83A1-F6EECF244321}">
                <p14:modId xmlns:p14="http://schemas.microsoft.com/office/powerpoint/2010/main" val="3784630633"/>
              </p:ext>
            </p:extLst>
          </p:nvPr>
        </p:nvGraphicFramePr>
        <p:xfrm>
          <a:off x="5220194"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052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1E4413-32B0-47B8-A1A4-27E5E1E2DA5F}"/>
              </a:ext>
            </a:extLst>
          </p:cNvPr>
          <p:cNvSpPr>
            <a:spLocks noGrp="1"/>
          </p:cNvSpPr>
          <p:nvPr>
            <p:ph type="title"/>
          </p:nvPr>
        </p:nvSpPr>
        <p:spPr>
          <a:xfrm>
            <a:off x="643467" y="321734"/>
            <a:ext cx="4970877" cy="1135737"/>
          </a:xfrm>
        </p:spPr>
        <p:txBody>
          <a:bodyPr>
            <a:normAutofit/>
          </a:bodyPr>
          <a:lstStyle/>
          <a:p>
            <a:r>
              <a:rPr lang="en-US" sz="3600" dirty="0"/>
              <a:t>STEPS</a:t>
            </a:r>
            <a:endParaRPr lang="en-IN" sz="3600" dirty="0"/>
          </a:p>
        </p:txBody>
      </p:sp>
      <p:sp>
        <p:nvSpPr>
          <p:cNvPr id="3" name="Content Placeholder 2">
            <a:extLst>
              <a:ext uri="{FF2B5EF4-FFF2-40B4-BE49-F238E27FC236}">
                <a16:creationId xmlns:a16="http://schemas.microsoft.com/office/drawing/2014/main" id="{1881633F-047C-4574-85A5-213EE1E6D549}"/>
              </a:ext>
            </a:extLst>
          </p:cNvPr>
          <p:cNvSpPr>
            <a:spLocks noGrp="1"/>
          </p:cNvSpPr>
          <p:nvPr>
            <p:ph idx="1"/>
          </p:nvPr>
        </p:nvSpPr>
        <p:spPr>
          <a:xfrm>
            <a:off x="643468" y="1782981"/>
            <a:ext cx="4970877" cy="4393982"/>
          </a:xfrm>
        </p:spPr>
        <p:txBody>
          <a:bodyPr>
            <a:normAutofit/>
          </a:bodyPr>
          <a:lstStyle/>
          <a:p>
            <a:r>
              <a:rPr lang="en-US" sz="2000" dirty="0"/>
              <a:t>In this lab, we choose the easiest of the injection attack which is adding ‘ in the end of the password we are guessing.</a:t>
            </a:r>
          </a:p>
          <a:p>
            <a:r>
              <a:rPr lang="en-IN" sz="2000" dirty="0"/>
              <a:t>In the log window we can see that there has been a vulnerability. Now, we will try to exploit this vulnerability.</a:t>
            </a:r>
          </a:p>
          <a:p>
            <a:r>
              <a:rPr lang="en-IN" sz="2000" dirty="0"/>
              <a:t>We can exploit this vulnerability by using SQL type syntax where the password field always returns a true value by which it will be easy to login into the system.</a:t>
            </a:r>
          </a:p>
        </p:txBody>
      </p:sp>
      <p:sp>
        <p:nvSpPr>
          <p:cNvPr id="39" name="Isosceles Triangle 3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F554C96-6146-4F59-9961-E1179338C48D}"/>
              </a:ext>
            </a:extLst>
          </p:cNvPr>
          <p:cNvPicPr>
            <a:picLocks noChangeAspect="1"/>
          </p:cNvPicPr>
          <p:nvPr/>
        </p:nvPicPr>
        <p:blipFill rotWithShape="1">
          <a:blip r:embed="rId2"/>
          <a:srcRect l="10918" r="166" b="-1"/>
          <a:stretch/>
        </p:blipFill>
        <p:spPr>
          <a:xfrm>
            <a:off x="6257813" y="1859607"/>
            <a:ext cx="5290720" cy="3138785"/>
          </a:xfrm>
          <a:prstGeom prst="rect">
            <a:avLst/>
          </a:prstGeom>
        </p:spPr>
      </p:pic>
      <p:grpSp>
        <p:nvGrpSpPr>
          <p:cNvPr id="43" name="Group 42">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44" name="Isosceles Triangle 43">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04799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4EF694-7917-4111-8A29-1DB3F334D88E}"/>
              </a:ext>
            </a:extLst>
          </p:cNvPr>
          <p:cNvSpPr>
            <a:spLocks noGrp="1"/>
          </p:cNvSpPr>
          <p:nvPr>
            <p:ph type="title"/>
          </p:nvPr>
        </p:nvSpPr>
        <p:spPr>
          <a:xfrm>
            <a:off x="643467" y="321734"/>
            <a:ext cx="5136416" cy="1135737"/>
          </a:xfrm>
        </p:spPr>
        <p:txBody>
          <a:bodyPr>
            <a:normAutofit/>
          </a:bodyPr>
          <a:lstStyle/>
          <a:p>
            <a:r>
              <a:rPr lang="en-US" sz="3600" dirty="0"/>
              <a:t>CONCLUSION</a:t>
            </a:r>
            <a:endParaRPr lang="en-IN" sz="3600" dirty="0"/>
          </a:p>
        </p:txBody>
      </p:sp>
      <p:sp>
        <p:nvSpPr>
          <p:cNvPr id="8" name="Content Placeholder 7">
            <a:extLst>
              <a:ext uri="{FF2B5EF4-FFF2-40B4-BE49-F238E27FC236}">
                <a16:creationId xmlns:a16="http://schemas.microsoft.com/office/drawing/2014/main" id="{08E9CA8F-4F33-4946-A68F-5584FC2B9C5D}"/>
              </a:ext>
            </a:extLst>
          </p:cNvPr>
          <p:cNvSpPr>
            <a:spLocks noGrp="1"/>
          </p:cNvSpPr>
          <p:nvPr>
            <p:ph idx="1"/>
          </p:nvPr>
        </p:nvSpPr>
        <p:spPr>
          <a:xfrm>
            <a:off x="643468" y="1782981"/>
            <a:ext cx="5136416" cy="4393982"/>
          </a:xfrm>
        </p:spPr>
        <p:txBody>
          <a:bodyPr>
            <a:normAutofit/>
          </a:bodyPr>
          <a:lstStyle/>
          <a:p>
            <a:r>
              <a:rPr lang="en-US" sz="2000" dirty="0"/>
              <a:t>After exploiting this vulnerability, we will login into the system as you can see in the next picture.</a:t>
            </a:r>
          </a:p>
          <a:p>
            <a:r>
              <a:rPr lang="en-US" sz="2000" dirty="0"/>
              <a:t>This is the easiest vulnerability injection into the system. There are many ways to perform the same action of login by using different SQL injection as specified in the SQL.txt file.</a:t>
            </a:r>
          </a:p>
        </p:txBody>
      </p:sp>
      <p:pic>
        <p:nvPicPr>
          <p:cNvPr id="6" name="Picture 5">
            <a:extLst>
              <a:ext uri="{FF2B5EF4-FFF2-40B4-BE49-F238E27FC236}">
                <a16:creationId xmlns:a16="http://schemas.microsoft.com/office/drawing/2014/main" id="{1CF065D4-458A-45FC-898E-3E5F3A2EC8DF}"/>
              </a:ext>
            </a:extLst>
          </p:cNvPr>
          <p:cNvPicPr>
            <a:picLocks noChangeAspect="1"/>
          </p:cNvPicPr>
          <p:nvPr/>
        </p:nvPicPr>
        <p:blipFill rotWithShape="1">
          <a:blip r:embed="rId2"/>
          <a:srcRect l="5186"/>
          <a:stretch/>
        </p:blipFill>
        <p:spPr>
          <a:xfrm>
            <a:off x="6412117" y="-2"/>
            <a:ext cx="5779884" cy="3429000"/>
          </a:xfrm>
          <a:prstGeom prst="rect">
            <a:avLst/>
          </a:prstGeom>
        </p:spPr>
      </p:pic>
      <p:grpSp>
        <p:nvGrpSpPr>
          <p:cNvPr id="72" name="Group 71">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73" name="Rectangle 7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Isosceles Triangle 7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6" name="Isosceles Triangle 7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3FB2444-4102-4C02-B8A6-B3EF132487E3}"/>
              </a:ext>
            </a:extLst>
          </p:cNvPr>
          <p:cNvPicPr>
            <a:picLocks noChangeAspect="1"/>
          </p:cNvPicPr>
          <p:nvPr/>
        </p:nvPicPr>
        <p:blipFill rotWithShape="1">
          <a:blip r:embed="rId3"/>
          <a:srcRect l="5186"/>
          <a:stretch/>
        </p:blipFill>
        <p:spPr>
          <a:xfrm>
            <a:off x="6412116" y="3429002"/>
            <a:ext cx="5779884" cy="3428999"/>
          </a:xfrm>
          <a:prstGeom prst="rect">
            <a:avLst/>
          </a:prstGeom>
        </p:spPr>
      </p:pic>
    </p:spTree>
    <p:extLst>
      <p:ext uri="{BB962C8B-B14F-4D97-AF65-F5344CB8AC3E}">
        <p14:creationId xmlns:p14="http://schemas.microsoft.com/office/powerpoint/2010/main" val="279309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33016AD8815DA4D9EF9FACEF061F05F" ma:contentTypeVersion="13" ma:contentTypeDescription="Create a new document." ma:contentTypeScope="" ma:versionID="831f935f6bb917b88f039ba622584e3d">
  <xsd:schema xmlns:xsd="http://www.w3.org/2001/XMLSchema" xmlns:xs="http://www.w3.org/2001/XMLSchema" xmlns:p="http://schemas.microsoft.com/office/2006/metadata/properties" xmlns:ns3="b0d71e67-4447-4146-9162-1960dc1601a5" xmlns:ns4="d5934b6c-3256-4e2f-b24a-9d4fc79b18b4" targetNamespace="http://schemas.microsoft.com/office/2006/metadata/properties" ma:root="true" ma:fieldsID="3e5c722195ccfb7b44504517667b80f3" ns3:_="" ns4:_="">
    <xsd:import namespace="b0d71e67-4447-4146-9162-1960dc1601a5"/>
    <xsd:import namespace="d5934b6c-3256-4e2f-b24a-9d4fc79b18b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d71e67-4447-4146-9162-1960dc160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5934b6c-3256-4e2f-b24a-9d4fc79b18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0E1D71-8F9A-4A66-93F3-9CB88EFC7A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d71e67-4447-4146-9162-1960dc1601a5"/>
    <ds:schemaRef ds:uri="d5934b6c-3256-4e2f-b24a-9d4fc79b18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C6B8C7F-0BFB-48B7-B64A-DCD99A679B1E}">
  <ds:schemaRefs>
    <ds:schemaRef ds:uri="http://schemas.microsoft.com/sharepoint/v3/contenttype/forms"/>
  </ds:schemaRefs>
</ds:datastoreItem>
</file>

<file path=customXml/itemProps3.xml><?xml version="1.0" encoding="utf-8"?>
<ds:datastoreItem xmlns:ds="http://schemas.openxmlformats.org/officeDocument/2006/customXml" ds:itemID="{8EA50065-0DD5-4292-9C55-CD1182454D6A}">
  <ds:schemaRefs>
    <ds:schemaRef ds:uri="d5934b6c-3256-4e2f-b24a-9d4fc79b18b4"/>
    <ds:schemaRef ds:uri="http://purl.org/dc/terms/"/>
    <ds:schemaRef ds:uri="http://purl.org/dc/elements/1.1/"/>
    <ds:schemaRef ds:uri="http://schemas.microsoft.com/office/2006/documentManagement/types"/>
    <ds:schemaRef ds:uri="b0d71e67-4447-4146-9162-1960dc1601a5"/>
    <ds:schemaRef ds:uri="http://schemas.microsoft.com/office/2006/metadata/propertie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177</TotalTime>
  <Words>482</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SQL INJECTION </vt:lpstr>
      <vt:lpstr>INTRODUCTION TO SQL INJECTION</vt:lpstr>
      <vt:lpstr>Example</vt:lpstr>
      <vt:lpstr>STEPS TO PEFORM SQL INJECTION</vt:lpstr>
      <vt:lpstr>STEPS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INJECTION </dc:title>
  <dc:creator>Udbhav Govindu</dc:creator>
  <cp:lastModifiedBy>Udbhav Govindu</cp:lastModifiedBy>
  <cp:revision>1</cp:revision>
  <dcterms:created xsi:type="dcterms:W3CDTF">2021-09-24T14:08:03Z</dcterms:created>
  <dcterms:modified xsi:type="dcterms:W3CDTF">2021-09-24T17:05:47Z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0x010100733016AD8815DA4D9EF9FACEF061F05F</vt:lpwstr>
  </property>
</Properties>
</file>