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ato Black"/>
      <p:bold r:id="rId21"/>
      <p:boldItalic r:id="rId22"/>
    </p:embeddedFon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PqW9IO+ioetoCeK2ITHBX78R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atoBlack-boldItalic.fntdata"/><Relationship Id="rId21" Type="http://schemas.openxmlformats.org/officeDocument/2006/relationships/font" Target="fonts/LatoBlack-bold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dff9e2159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dff9e215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fdff9e2159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5aebc731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5aebc731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05aebc731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5aebc731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5aebc731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5aebc731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dff9e2159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dff9e2159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fdff9e2159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dff9e2159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dff9e2159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fdff9e2159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dff9e2159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dff9e2159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fdff9e2159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dff9e215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dff9e215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fdff9e2159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dff9e2159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dff9e215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fdff9e2159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dff9e215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dff9e215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fdff9e215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dff9e215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dff9e215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fdff9e2159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dff9e215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dff9e215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fdff9e215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dff9e215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dff9e215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fdff9e2159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dff9e215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dff9e215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fdff9e2159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ars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Data Web Scraping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Nidumukkala Siva Rama Krishna Teja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: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dff9e2159_0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Multivariate Analysis</a:t>
            </a:r>
            <a:endParaRPr/>
          </a:p>
        </p:txBody>
      </p:sp>
      <p:sp>
        <p:nvSpPr>
          <p:cNvPr id="164" name="Google Shape;164;g1fdff9e2159_0_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/>
              <a:t>Scatter Plots for: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Primary Price vs Secondary Price Drop with hue= Vehicle Badge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/>
              <a:t>Heatmap for: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All numerical columns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/>
              <a:t>Swarm Plot for: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Year, Primary Price and hue=Vehicle Badge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Rating, Primary Price and hue=New/Used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/>
              <a:t>Strip plot for: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Model, Rating and hue=New/Used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Model, Primary Price and hue=New/Used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/>
              <a:t>Pair Plot: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For all numerical columns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205aebc7319_0_0"/>
          <p:cNvPicPr preferRelativeResize="0"/>
          <p:nvPr/>
        </p:nvPicPr>
        <p:blipFill rotWithShape="1">
          <a:blip r:embed="rId3">
            <a:alphaModFix/>
          </a:blip>
          <a:srcRect b="2028" l="0" r="1989" t="0"/>
          <a:stretch/>
        </p:blipFill>
        <p:spPr>
          <a:xfrm>
            <a:off x="97450" y="111375"/>
            <a:ext cx="6482125" cy="4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05aebc731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975" y="181700"/>
            <a:ext cx="5184550" cy="39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205aebc731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800" y="482350"/>
            <a:ext cx="596265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dff9e2159_0_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/>
              <a:t>Key Business Question</a:t>
            </a:r>
            <a:endParaRPr sz="4000"/>
          </a:p>
        </p:txBody>
      </p:sp>
      <p:sp>
        <p:nvSpPr>
          <p:cNvPr id="184" name="Google Shape;184;g1fdff9e2159_0_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600"/>
              <a:t>What makes customers buy the vehicle?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dff9e2159_0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91" name="Google Shape;191;g1fdff9e2159_0_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conclusion I have drawn from these plots are that Primary Price has a good correlation with year whereas with other features it is less correlated. With other categorical features such as New/Used, Primary Price is high for New vehicles and Low for Used vehicle as expected and Vehicle Badges </a:t>
            </a:r>
            <a:r>
              <a:rPr lang="en-I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I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Great Deal, Good Deal , Home Delivery tags combinations having more than one of the tags made their prices higher.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dff9e2159_0_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Challenges working on web scraping  </a:t>
            </a:r>
            <a:endParaRPr/>
          </a:p>
        </p:txBody>
      </p:sp>
      <p:sp>
        <p:nvSpPr>
          <p:cNvPr id="198" name="Google Shape;198;g1fdff9e2159_0_8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There are some parameters which I wasn’t able to extract as there are multiple class names as such the code is sometimes extracting wrong fields.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00" y="1299175"/>
            <a:ext cx="10545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?</a:t>
            </a:r>
            <a:r>
              <a:rPr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B-tech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increasingly data is becoming huge and for businesses it is important to analyse and also get meaningful insights for their performance and as such it is a key skill that one needs to have and as such I want to learn Data Science.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 </a:t>
            </a:r>
            <a:r>
              <a:rPr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dff9e2159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Objective of the project</a:t>
            </a:r>
            <a:endParaRPr/>
          </a:p>
        </p:txBody>
      </p:sp>
      <p:sp>
        <p:nvSpPr>
          <p:cNvPr id="112" name="Google Shape;112;g1fdff9e2159_0_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Analyse how the the extracted Primary Price of the vehicle is related to other extracted features from a website.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dff9e2159_0_4"/>
          <p:cNvSpPr txBox="1"/>
          <p:nvPr/>
        </p:nvSpPr>
        <p:spPr>
          <a:xfrm>
            <a:off x="3985850" y="293075"/>
            <a:ext cx="433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Scraping – Details</a:t>
            </a:r>
            <a:endParaRPr/>
          </a:p>
        </p:txBody>
      </p:sp>
      <p:sp>
        <p:nvSpPr>
          <p:cNvPr id="119" name="Google Shape;119;g1fdff9e2159_0_4"/>
          <p:cNvSpPr txBox="1"/>
          <p:nvPr/>
        </p:nvSpPr>
        <p:spPr>
          <a:xfrm>
            <a:off x="1084375" y="1553300"/>
            <a:ext cx="9876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www.cars.com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Product focus :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Mitsubishi Outlander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Extraction Parameters: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Primary Price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Secondary Price Drop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New/Used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Vehicle Badges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Dealer Name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Rating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Reviews Count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dff9e2159_0_12"/>
          <p:cNvSpPr txBox="1"/>
          <p:nvPr/>
        </p:nvSpPr>
        <p:spPr>
          <a:xfrm>
            <a:off x="2212725" y="542200"/>
            <a:ext cx="301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Summary of Data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fdff9e2159_0_12"/>
          <p:cNvSpPr txBox="1"/>
          <p:nvPr/>
        </p:nvSpPr>
        <p:spPr>
          <a:xfrm>
            <a:off x="571500" y="1846400"/>
            <a:ext cx="3971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Data columns (total 9 columns):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#   Column                Non-Null Count  Dtype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---  ------                --------------  -----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0   New/Used              801 non-null   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1   Model                 801 non-null   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2   Primary Price         801 non-null   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3   Secondary Price Drop  312 non-null   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4   Vehicle Badge         676 non-null   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5   EMI                   798 non-null   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6   Dealer Name           801 non-null   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7   Rating                626 non-null   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 8   Reviews               795 non-null   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dtypes: object(9)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memory usage: 56.4+ KB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7" name="Google Shape;127;g1fdff9e2159_0_12"/>
          <p:cNvPicPr preferRelativeResize="0"/>
          <p:nvPr/>
        </p:nvPicPr>
        <p:blipFill rotWithShape="1">
          <a:blip r:embed="rId3">
            <a:alphaModFix/>
          </a:blip>
          <a:srcRect b="0" l="1864" r="0" t="0"/>
          <a:stretch/>
        </p:blipFill>
        <p:spPr>
          <a:xfrm>
            <a:off x="4469325" y="1494725"/>
            <a:ext cx="7722675" cy="1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fdff9e215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176" y="3398350"/>
            <a:ext cx="7722676" cy="182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dff9e2159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Exploratory Data Analysis</a:t>
            </a:r>
            <a:endParaRPr/>
          </a:p>
        </p:txBody>
      </p:sp>
      <p:sp>
        <p:nvSpPr>
          <p:cNvPr id="135" name="Google Shape;135;g1fdff9e2159_0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Data Cleaning &amp; Manipulation Steps</a:t>
            </a:r>
            <a:endParaRPr b="1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Used Regex to format data.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Since, Secondary Price wasn’t extracted, created a Secondary Price column with both Primary Price and Secondary Price Drop columns.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Created Year column from Model column</a:t>
            </a:r>
            <a:endParaRPr sz="18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/>
              <a:t>Missing values treatment: </a:t>
            </a:r>
            <a:endParaRPr b="1" sz="2000"/>
          </a:p>
          <a:p>
            <a:pPr indent="-342900" lvl="1" marL="914400" rtl="0" algn="just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Removed EMI column since the entire column had missing values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Imputed missing values in Reviews and Rating with 0.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Imputed mean values for missing values in Primary Price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Mode is imputed for missing values in Year.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For Vehicle Badge column imputed a string “Normal Deal” for missing values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dff9e2159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Univariate Analysis</a:t>
            </a:r>
            <a:endParaRPr/>
          </a:p>
        </p:txBody>
      </p:sp>
      <p:sp>
        <p:nvSpPr>
          <p:cNvPr id="142" name="Google Shape;142;g1fdff9e2159_0_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In the Univariate Analysis: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For Numerical columns the plots used are: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Histogram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Violin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For Categorical columns the plots used are: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Count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fdff9e2159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13" y="715463"/>
            <a:ext cx="439102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fdff9e2159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7549" y="539625"/>
            <a:ext cx="3363525" cy="25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fdff9e2159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474" y="3484724"/>
            <a:ext cx="2903300" cy="24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dff9e2159_0_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Bivariate Analysis</a:t>
            </a:r>
            <a:endParaRPr/>
          </a:p>
        </p:txBody>
      </p:sp>
      <p:sp>
        <p:nvSpPr>
          <p:cNvPr id="157" name="Google Shape;157;g1fdff9e2159_0_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Bar Charts for: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Vehicle Badge on x-axis and Rating,Reviews, Primary Price and Secondary Price Drop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New/Used on x-axis and Rating,Reviews,Primary Price and Secondary Price Drop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/>
              <a:t>Scatter Plots for: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Primary Price vs Rating and Reviews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Secondary Price Drop vs Rating and Reviews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Rating vs Reviews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2021-02-16T05:19:01Z</dcterms:created>
  <dc:creator>Raghu Ram Aduri</dc:creator>
</cp:coreProperties>
</file>