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"/>
  </p:notesMasterIdLst>
  <p:sldIdLst>
    <p:sldId id="256" r:id="rId2"/>
  </p:sldIdLst>
  <p:sldSz cx="438912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7"/>
  </p:normalViewPr>
  <p:slideViewPr>
    <p:cSldViewPr snapToGrid="0" snapToObjects="1">
      <p:cViewPr>
        <p:scale>
          <a:sx n="22" d="100"/>
          <a:sy n="22" d="100"/>
        </p:scale>
        <p:origin x="19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92474" y="13635564"/>
            <a:ext cx="37306080" cy="94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583363" y="24870834"/>
            <a:ext cx="30723839" cy="1121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 rot="5400000">
            <a:off x="18035627" y="15546519"/>
            <a:ext cx="37449217" cy="987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-1791663" y="5745878"/>
            <a:ext cx="37449217" cy="2947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95510" y="1758950"/>
            <a:ext cx="39502081" cy="731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195510" y="10242547"/>
            <a:ext cx="39502081" cy="2896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467098" y="28204584"/>
            <a:ext cx="37307519" cy="871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467098" y="18603380"/>
            <a:ext cx="37307519" cy="960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195510" y="1758950"/>
            <a:ext cx="39502081" cy="731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195510" y="10242547"/>
            <a:ext cx="19673279" cy="2896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22021800" y="10242547"/>
            <a:ext cx="19676160" cy="2896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193926" y="1756831"/>
            <a:ext cx="39503520" cy="731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193926" y="9825569"/>
            <a:ext cx="19392480" cy="409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2193926" y="13919202"/>
            <a:ext cx="19392480" cy="2528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22296438" y="9825569"/>
            <a:ext cx="19401120" cy="409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22296438" y="13919202"/>
            <a:ext cx="19401120" cy="2528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195510" y="1758950"/>
            <a:ext cx="39502081" cy="731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193926" y="1748367"/>
            <a:ext cx="14440320" cy="743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17160873" y="1748367"/>
            <a:ext cx="24536161" cy="3745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2193926" y="9184220"/>
            <a:ext cx="14440320" cy="3002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602661" y="30723419"/>
            <a:ext cx="26334721" cy="3626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59" name="Google Shape;59;p9"/>
          <p:cNvSpPr>
            <a:spLocks noGrp="1"/>
          </p:cNvSpPr>
          <p:nvPr>
            <p:ph type="pic" idx="2"/>
          </p:nvPr>
        </p:nvSpPr>
        <p:spPr>
          <a:xfrm>
            <a:off x="8602661" y="3922184"/>
            <a:ext cx="26334721" cy="2304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602661" y="34351388"/>
            <a:ext cx="26334721" cy="515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195510" y="1758950"/>
            <a:ext cx="39502081" cy="731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sz="192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 rot="5400000">
            <a:off x="7463290" y="4974451"/>
            <a:ext cx="28965889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95510" y="1758950"/>
            <a:ext cx="39502081" cy="731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195510" y="10242547"/>
            <a:ext cx="39502081" cy="2896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L="457200" marR="0" lvl="0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47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476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–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»"/>
              <a:defRPr sz="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195510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4997109" y="39971138"/>
            <a:ext cx="138988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75" tIns="18075" rIns="18075" bIns="18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14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31456309" y="39971138"/>
            <a:ext cx="10241280" cy="304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00" tIns="46500" rIns="93000" bIns="465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-115972"/>
            <a:ext cx="43855199" cy="762924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chemeClr val="lt1"/>
                </a:solidFill>
              </a:rPr>
              <a:t>Title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Author_1</a:t>
            </a:r>
            <a:r>
              <a:rPr lang="en-US" sz="4800" b="0" i="0" u="none" strike="noStrike" cap="none" baseline="30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4800" dirty="0">
                <a:solidFill>
                  <a:schemeClr val="lt1"/>
                </a:solidFill>
              </a:rPr>
              <a:t> Author_2</a:t>
            </a:r>
            <a:r>
              <a:rPr lang="en-US" sz="4800" baseline="30000" dirty="0">
                <a:solidFill>
                  <a:schemeClr val="lt1"/>
                </a:solidFill>
              </a:rPr>
              <a:t>2</a:t>
            </a:r>
            <a:r>
              <a:rPr lang="en-US" sz="4800" dirty="0">
                <a:solidFill>
                  <a:schemeClr val="lt1"/>
                </a:solidFill>
              </a:rPr>
              <a:t>,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baseline="30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4800" dirty="0">
                <a:solidFill>
                  <a:schemeClr val="lt1"/>
                </a:solidFill>
              </a:rPr>
              <a:t>Institution, Location 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baseline="30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4800" dirty="0">
                <a:solidFill>
                  <a:schemeClr val="lt1"/>
                </a:solidFill>
              </a:rPr>
              <a:t>Institution, Location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57700" y="8404776"/>
            <a:ext cx="1097280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144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11470648" y="8416607"/>
            <a:ext cx="20116799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44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32603519" y="8404776"/>
            <a:ext cx="1097280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 sz="144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11834463" y="29356466"/>
            <a:ext cx="20116799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Experimental Methods</a:t>
            </a:r>
            <a:endParaRPr sz="52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319410" y="29356466"/>
            <a:ext cx="1097280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>
                <a:solidFill>
                  <a:schemeClr val="lt1"/>
                </a:solidFill>
              </a:rPr>
              <a:t>Other Techniques </a:t>
            </a:r>
            <a:endParaRPr sz="5280">
              <a:solidFill>
                <a:schemeClr val="lt1"/>
              </a:solidFill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32701441" y="29356466"/>
            <a:ext cx="1097280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30200" tIns="65150" rIns="130200" bIns="65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 &amp; Citations</a:t>
            </a:r>
            <a:endParaRPr sz="144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33009600" y="35011200"/>
            <a:ext cx="10160640" cy="89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86750" tIns="86750" rIns="86750" bIns="86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8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sz="5280" b="0" i="0" u="none" strike="noStrike" cap="none">
              <a:solidFill>
                <a:srgbClr val="FFFFFF"/>
              </a:solidFill>
              <a:highlight>
                <a:srgbClr val="07376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83694" y="9910742"/>
            <a:ext cx="10565222" cy="1910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50" tIns="43425" rIns="86750" bIns="43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template is sized to fit 4’ x 4’, for </a:t>
            </a:r>
            <a:r>
              <a:rPr lang="en-US" sz="3400" dirty="0"/>
              <a:t>every other aspect of this design (except for the title, author, and institution information) you are encouraged to make this poster </a:t>
            </a:r>
            <a:r>
              <a:rPr lang="en-US" sz="3400"/>
              <a:t>your own.</a:t>
            </a:r>
            <a:endParaRPr sz="3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32701441" y="9738217"/>
            <a:ext cx="10972800" cy="1910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50" tIns="86750" rIns="86750" bIns="867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21892863" y="30385069"/>
            <a:ext cx="10058400" cy="1304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825" tIns="438825" rIns="438825" bIns="4388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358136" y="36558747"/>
            <a:ext cx="10908516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32979053" y="35560609"/>
            <a:ext cx="10417574" cy="693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50" tIns="86750" rIns="86750" bIns="8675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Ryan, Nathan Sean</cp:lastModifiedBy>
  <cp:revision>3</cp:revision>
  <dcterms:modified xsi:type="dcterms:W3CDTF">2020-12-07T01:20:25Z</dcterms:modified>
</cp:coreProperties>
</file>