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38"/>
    <p:restoredTop sz="94620"/>
  </p:normalViewPr>
  <p:slideViewPr>
    <p:cSldViewPr snapToGrid="0" snapToObjects="1">
      <p:cViewPr varScale="1">
        <p:scale>
          <a:sx n="86" d="100"/>
          <a:sy n="86" d="100"/>
        </p:scale>
        <p:origin x="232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DCBC-7124-3447-BF59-7EA995C880A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337C-51C9-D54A-B5FF-B024946F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3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ucleus-physics-atom-protons-3500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vector graphic: Nucleus, Physics, Atom, Protons ...">
            <a:extLst>
              <a:ext uri="{FF2B5EF4-FFF2-40B4-BE49-F238E27FC236}">
                <a16:creationId xmlns:a16="http://schemas.microsoft.com/office/drawing/2014/main" id="{F18BE420-3481-CF42-A95C-A8748FA1FFE3}"/>
              </a:ext>
            </a:extLst>
          </p:cNvPr>
          <p:cNvPicPr/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7447" t="50000" r="48091" b="-1661"/>
          <a:stretch/>
        </p:blipFill>
        <p:spPr>
          <a:xfrm>
            <a:off x="9608695" y="1099"/>
            <a:ext cx="2583305" cy="2217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259EF-A7C3-D14F-BC4A-C3ED0FF5D8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5022" y="2835626"/>
            <a:ext cx="7267074" cy="11842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E06BF-9461-054C-BAB5-1D9CBA341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5022" y="4447295"/>
            <a:ext cx="4114799" cy="1184271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 Title of Presenter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D89D-0B36-F24E-B0ED-62AF2CD9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" y="6311893"/>
            <a:ext cx="2743200" cy="365125"/>
          </a:xfrm>
        </p:spPr>
        <p:txBody>
          <a:bodyPr/>
          <a:lstStyle/>
          <a:p>
            <a:fld id="{D5842DBE-A084-024A-8CBF-2B6426820644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3D32-4E35-5F41-A56E-E3B21393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89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DB3D-8C26-EA4C-8329-BC6ABC47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23008"/>
            <a:ext cx="128016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905F58C-8EF6-CA43-AD58-EC15EB7CE2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421" y="180981"/>
            <a:ext cx="3013606" cy="118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477DF-D02B-5E43-B79B-B0740E43EC54}"/>
              </a:ext>
            </a:extLst>
          </p:cNvPr>
          <p:cNvSpPr txBox="1"/>
          <p:nvPr userDrawn="1"/>
        </p:nvSpPr>
        <p:spPr>
          <a:xfrm>
            <a:off x="3397318" y="229215"/>
            <a:ext cx="6487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800" b="1" dirty="0">
                <a:solidFill>
                  <a:schemeClr val="tx1"/>
                </a:solidFill>
              </a:rPr>
              <a:t>Student Conference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8363A-5DC4-A14F-AEFB-3A873DA90961}"/>
              </a:ext>
            </a:extLst>
          </p:cNvPr>
          <p:cNvSpPr txBox="1"/>
          <p:nvPr userDrawn="1"/>
        </p:nvSpPr>
        <p:spPr>
          <a:xfrm>
            <a:off x="3397318" y="769707"/>
            <a:ext cx="743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Saving the World One Atom at a Time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60CAF7-F232-E54A-978F-F654C288C87C}"/>
              </a:ext>
            </a:extLst>
          </p:cNvPr>
          <p:cNvGrpSpPr/>
          <p:nvPr userDrawn="1"/>
        </p:nvGrpSpPr>
        <p:grpSpPr>
          <a:xfrm>
            <a:off x="2251989" y="1517150"/>
            <a:ext cx="7688022" cy="886247"/>
            <a:chOff x="2540814" y="1544947"/>
            <a:chExt cx="7688022" cy="8862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275A96-4C44-414C-9BA6-4898C723533F}"/>
                </a:ext>
              </a:extLst>
            </p:cNvPr>
            <p:cNvSpPr txBox="1"/>
            <p:nvPr userDrawn="1"/>
          </p:nvSpPr>
          <p:spPr>
            <a:xfrm>
              <a:off x="2760381" y="1544947"/>
              <a:ext cx="6810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University of Illinois at Urbana-Champaign</a:t>
              </a:r>
            </a:p>
          </p:txBody>
        </p:sp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83AFAA2D-9908-6F4C-81B2-DE364C4F9A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352536" y="1554894"/>
              <a:ext cx="876300" cy="8763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5A00E-CA72-8C48-8BC7-2DD2EB1EC901}"/>
                </a:ext>
              </a:extLst>
            </p:cNvPr>
            <p:cNvSpPr txBox="1"/>
            <p:nvPr userDrawn="1"/>
          </p:nvSpPr>
          <p:spPr>
            <a:xfrm>
              <a:off x="2540814" y="1921886"/>
              <a:ext cx="699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Nuclear, Plasma, and Radiological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4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A894-D4A7-BF42-A565-E6BD136B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9FDD-9AD1-824B-B687-BF6157D02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6FD0-A32C-D741-AC28-82BB8D61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0129-4308-7C4F-BBAC-BC12E1E6F505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AFE1-98D0-6745-ADF8-FDC9D25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DD03-A498-454F-8A64-FCEA0BC1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DDBA-4CFE-5743-A401-C3FF7DD672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440398E-AC7F-004B-B843-6CAAEE946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5FC95-BE8D-9140-8011-58062356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9CB58-8E71-C044-A28F-B76C361F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C54E-89BB-9B42-9A7A-38C06CAE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799-3DB1-B84A-A5C4-3DB5E867576E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675D-C009-604D-A864-AFC1F959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9BF3-A8EF-2D4E-A74F-62705F7E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DDBA-4CFE-5743-A401-C3FF7DD672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71C8EB5-6CFD-EA41-A037-2620D2BE78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5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BA7A-776F-0F4B-ADBA-D3450EC1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B077-7642-444B-BD9C-45B906D4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F2A9-93DD-F84B-A05C-CAFC5D99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4555-DF20-0C46-918B-B5C0D872B7CE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6A30-99D6-A541-B25A-75B218E4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5048-A1C7-BF44-BA56-6389BBF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84514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FD513FD-29F4-6B4E-A5DB-BD55948CD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5170-ABF9-F24C-A90A-A8C7F9B3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8390-5023-2947-B509-EC9519A2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5D7C-7527-8642-871C-9CE674C3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3726-2355-AE47-9685-2D9BA84E40CE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1214-F2F7-9E40-93CE-D506063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0244-A538-C441-91C6-87E4085E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03FFECF-ABF1-0440-AA8F-B16DE9CAA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49E0-73A9-5644-BDB7-95417095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D25B-1646-6C43-983B-113F49B49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C90F-E9B4-E642-95E9-CE1A23EF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56D4-1E83-7F4C-8082-108DBB39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F37-4E9C-9943-9514-703495938143}" type="datetime1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48F1E-8D1D-4544-8178-2451DF8B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BE07-66A4-294C-AFA9-004902BE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012CBD8-9B62-AD44-A58B-CC6BAE1EE3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401B-9237-C44F-94C6-4E76950F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E7E2-62B8-2643-809E-2FB4FCAA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66EF5-0D14-5247-9E84-F28BBEE1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42DB5-C69C-5C4A-8190-29B3C894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F7457-871A-2844-AE50-598021223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51637-D997-F548-887E-F4166095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77A-E26C-9C4E-B55B-CB2B7DCE658A}" type="datetime1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31C22-F50C-3848-919D-FEB973D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C8EDE-8D74-6D44-B359-5B0E0120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4337299-F640-A141-96F9-303D9729CF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A269-ABB1-224D-B477-9BF4A4E7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4B086-89F7-6340-BD15-005AFA14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E912-C301-F34D-BF22-48962D0E1929}" type="datetime1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AD052-1103-3A48-AFD7-26A230F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B968-FD01-B443-AD40-F36E7A70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22DD1CF-B5AA-B74F-8ECE-7C3C4E504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EA202-6395-B643-B093-B9185C7B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9219-2661-B044-9CD3-4EF39A1D724C}" type="datetime1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D3285-A9AF-0440-9CEA-2CAFAAF0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E1705-21BC-3347-B776-36A9991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3EEF386-CB11-3942-A56D-4E8456159A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4F92-0BA9-8848-8CE1-BA540EB3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7C1B-497F-D741-9AC0-DFF55408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126D4-972D-4A45-B76F-F8E6EE03B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3CFFF-C391-A842-97D5-C10E1A49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12A-EEB1-5E40-91DF-5CC19AE756AE}" type="datetime1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63F89-0358-8E46-9CBB-59A70AD2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17E9-6393-4D46-9EED-4841296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AD19ECF-BA70-8949-B620-D704C7753E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2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A053-4E03-E44F-AB2B-793E635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9856F-DA11-064E-8784-C0283676E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3C133-64E7-694E-BDFA-A90CA76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D2F0-D546-4049-AE0E-EE6E8008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3C04-5F2A-4B48-B875-87DF16EC6562}" type="datetime1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15CB-C499-5548-B4B4-15120D69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B0795-6363-104F-8484-63C8BB30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6EBFEF5-4E5A-3248-BE5D-C8546FC8A9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269410"/>
            <a:ext cx="1371600" cy="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E6951-62EE-6F4A-97CE-3A17AB4D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3DD6-B7EB-804A-AD44-7544772AC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4A4B-07CE-4C44-8B46-223BB516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9ED1-16E9-744F-82EA-480E782785D2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9542-629E-5A4E-8FBE-C4B5D08B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F48D-31EF-9C4C-AE7E-4848FD84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948A-987A-7B41-BBD5-433418FC9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3B630-1CAC-5E4C-B231-A2A02B6D4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21" y="4447295"/>
            <a:ext cx="4114799" cy="118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764D872-A151-C447-ACA2-0148D10E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C84F-2562-354A-8B05-C9F902FC327A}" type="datetime1">
              <a:rPr lang="en-US" smtClean="0"/>
              <a:t>7/11/20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B05C16-8D5E-D149-A4A1-F970353BF951}"/>
              </a:ext>
            </a:extLst>
          </p:cNvPr>
          <p:cNvSpPr/>
          <p:nvPr/>
        </p:nvSpPr>
        <p:spPr>
          <a:xfrm>
            <a:off x="8807739" y="5176963"/>
            <a:ext cx="2214466" cy="90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company logo or name here</a:t>
            </a:r>
          </a:p>
        </p:txBody>
      </p:sp>
    </p:spTree>
    <p:extLst>
      <p:ext uri="{BB962C8B-B14F-4D97-AF65-F5344CB8AC3E}">
        <p14:creationId xmlns:p14="http://schemas.microsoft.com/office/powerpoint/2010/main" val="388504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D3D2-0F93-5E46-BE9C-684EB956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0F7-5C9E-E144-B9FD-468656B8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DFC4-A5D1-904F-AC83-F4A24121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A49E-02B3-E445-BB00-1C662EEDD3BC}" type="datetime1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9A32-E665-E54C-A85D-1C45415E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Georgia</vt:lpstr>
      <vt:lpstr>Office Theme</vt:lpstr>
      <vt:lpstr>PowerPoint Presentation</vt:lpstr>
      <vt:lpstr>PowerPoint Presentation</vt:lpstr>
    </vt:vector>
  </TitlesOfParts>
  <Manager>Ryan, Nathan S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Conference Power Point Template</dc:title>
  <dc:subject/>
  <dc:creator>Ryan, Nathan S</dc:creator>
  <cp:keywords>Power Point, Oral presentation, Template</cp:keywords>
  <dc:description>This template is intended for use at the ANS 2022 Student conference hosted by the University of Illinois at Urbana-Champaign. Any other use of this template is discouraged. It is expected that all oral presentations during the conference make use of this template when a presentation is used. If some other presentation format is your preference, please contact nsryan2@illinois.edu for help with formatting and to ensure that your preferred method can be supported at the conference.</dc:description>
  <cp:lastModifiedBy>Ryan, Nathan Sean</cp:lastModifiedBy>
  <cp:revision>13</cp:revision>
  <dcterms:created xsi:type="dcterms:W3CDTF">2020-06-15T16:43:09Z</dcterms:created>
  <dcterms:modified xsi:type="dcterms:W3CDTF">2020-07-11T13:44:30Z</dcterms:modified>
  <cp:category>Conference Materials</cp:category>
</cp:coreProperties>
</file>