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4" r:id="rId4"/>
    <p:sldId id="263" r:id="rId5"/>
    <p:sldId id="266" r:id="rId6"/>
    <p:sldId id="258" r:id="rId7"/>
    <p:sldId id="25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C249-FCB2-2F16-46D8-83DB1AAD4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7B68D-3C8E-05AE-D464-093F95ED7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9BC7-4F20-B8A4-05F3-4BFF0D95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C9A-F659-E8E6-2895-CF106094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279D-59EC-0699-F398-687C16CA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F5D8-2213-05A0-DB5D-B25506CB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01E84-F88A-2669-3D95-678BDAF1A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DB3E-5D39-E339-D8EE-574AD1A0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7460-97A8-796C-A276-920016E6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0F7D-673D-3B30-D358-2C9CE026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6794B-32BB-C662-5BFE-245951189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3D58B-BC6F-20FB-66DD-9DD0CA011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B447-A09E-2212-72D4-297D58CC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B22B-EFCA-22B5-4465-31F46602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44FE-F25D-9A09-9193-F73FAF5C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958B-72E6-B7F0-FBA1-98792729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8668-FB68-A84D-A801-B39CD1C4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8A36-FD3B-AD62-2073-12A33877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E088-EA83-089C-7AC2-74A472CB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DFF02-AD90-1AAA-3198-072635C4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F6CA-D126-A082-05FB-7C47D342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82BC-CE6B-1A80-411A-408B9F94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D438-E165-C724-CFCE-A1716CA6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CA7B-6F88-4AA0-2316-9A2BB075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67B4-0BDE-91F1-8F0E-581E2827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CD7D-838C-F016-578E-04E2C22A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0B7E-CBC9-EC6A-B61F-70C3F44FE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57C5C-A3C9-9A21-716D-AB79C2C77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A7F6-82CD-A349-7A32-A50E4D6C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575B0-A173-4ECE-B8C4-136C356F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E8156-656C-FD7B-720A-1AA2FF28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4701-A55B-5918-794C-D6013C84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0B05-C5ED-AD28-9D94-5D6230B3E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20A45-74FD-79E9-36F7-E7319256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3F26A-38E9-EED7-6101-C234A6DC3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7DEBC-29B1-7425-4BC6-F2908F3B6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465AB-2FCE-2F18-6217-816D246C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A8A0-19F5-EC4C-8FE6-DFB64AA7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D2A9B-4C73-54B7-8BA2-01A001BB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D768-C59C-4847-102F-6E299BC1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C8632-C1D0-4AFF-164C-757A0FDA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7D50A-391C-EA01-5217-0B1D9BD1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392D4-BAC8-8B0E-F968-409D4939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8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570EC-C596-7C48-1EDF-281C95A3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C383D-1D69-DC2E-90DE-B37B0863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F55E7-1272-E995-06E3-4AFF724E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1E67-46F5-B3D9-AC15-E382D82F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735C-7664-2FEB-3442-C6CED195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8AFA5-EC6A-816C-3DF2-91C5BA4E7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5C1B1-76B8-E483-A318-35813B59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75510-B615-D544-905A-4DE7C36A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EADD-055C-4127-72E5-1701B4CE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9E2B-7654-145C-DAD3-D1DACB4D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C6EB-40B9-40D7-508B-89B849E01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96AC1-7BBC-E502-36FD-AD363C4E3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B7298-3E81-F8C7-48E9-9482803C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9872B-E331-EC7E-3796-C3729521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025D-F5BA-3114-C59C-71629721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1D1C2-B2DA-4A50-D95B-13889666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3DF31-53FF-D7E1-B5D5-055916F5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0561-1F31-C550-92F1-AF38C7302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82363-DB3D-4BE7-9BFC-A668E6A886E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E45D-795F-75DF-B06F-2BDDCEB2C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6AD1-E4CE-A41C-D851-9764E1FDC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C72A6-A270-40A7-BE08-019609407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1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18AB58-3B94-8D30-E8B9-281B54601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264413"/>
            <a:ext cx="9489440" cy="488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2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9DF3C-8E5B-6730-6AF7-EC685055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896055"/>
            <a:ext cx="9769928" cy="50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4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FB3-811C-DE0A-4BC8-E927DF64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During January 2023-November 2024, one out of five customers did not return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691D-691B-C123-CDD7-7E114452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A5A27-A185-D886-509B-280E9DA3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61" y="1475016"/>
            <a:ext cx="7597798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7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3F5C-6497-018C-BB5A-6C6CB6C9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987" y="517977"/>
            <a:ext cx="10515600" cy="315144"/>
          </a:xfrm>
        </p:spPr>
        <p:txBody>
          <a:bodyPr>
            <a:normAutofit/>
          </a:bodyPr>
          <a:lstStyle/>
          <a:p>
            <a:r>
              <a:rPr lang="en-US" sz="1600" b="1" dirty="0"/>
              <a:t>Interactive table of one-time buyers and </a:t>
            </a:r>
            <a:r>
              <a:rPr lang="en-US" sz="1600" b="1"/>
              <a:t>ordered parts( one per part)</a:t>
            </a:r>
            <a:endParaRPr lang="en-US" sz="16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06ADF2-9157-8A4F-A0C6-03322CD3B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28707"/>
              </p:ext>
            </p:extLst>
          </p:nvPr>
        </p:nvGraphicFramePr>
        <p:xfrm>
          <a:off x="2397760" y="833121"/>
          <a:ext cx="6715759" cy="5791208"/>
        </p:xfrm>
        <a:graphic>
          <a:graphicData uri="http://schemas.openxmlformats.org/drawingml/2006/table">
            <a:tbl>
              <a:tblPr/>
              <a:tblGrid>
                <a:gridCol w="2297923">
                  <a:extLst>
                    <a:ext uri="{9D8B030D-6E8A-4147-A177-3AD203B41FA5}">
                      <a16:colId xmlns:a16="http://schemas.microsoft.com/office/drawing/2014/main" val="3185451075"/>
                    </a:ext>
                  </a:extLst>
                </a:gridCol>
                <a:gridCol w="4417836">
                  <a:extLst>
                    <a:ext uri="{9D8B030D-6E8A-4147-A177-3AD203B41FA5}">
                      <a16:colId xmlns:a16="http://schemas.microsoft.com/office/drawing/2014/main" val="3877437048"/>
                    </a:ext>
                  </a:extLst>
                </a:gridCol>
              </a:tblGrid>
              <a:tr h="3406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omp_customer_organization_id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jmp_part_short_description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51431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A001-AIRTE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820222  BRACKET, ROD CYLINDER MOUNT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756625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A007-ATR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13067-001 REV B BRACKET TRANSFORMER MTG ****OFFERI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276042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A055-AIG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8600D-003 back plate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273862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C037-CHRKE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P-0001019428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075308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C037-CHRKE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P-0001019433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391169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C048-C&amp;CFA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F-2019MP-02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33630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F019-FSM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MS-402 MS-3 EXTENDED BEAM BASE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593690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F019-FSM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SETTLESTOP WALL BRACE BRACKET ANG MS-501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413670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F024-FMW S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11961 .188 HRPO 107.18 X 70.0016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286051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F024-FMW S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11962 .188 HRPO 14.9375 X 57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522769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F024-FMW S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11963 .188 HRPO 12.125 X 57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330905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H033-HERM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sk-22439-1 plate  **BEND ONLY**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47079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I014-INDUS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221-5-518 Final Machining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717146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J006-JSPRM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LASER ETCHED TAGS 14 GALVANIZED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26152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K008-KINGI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level sensor clip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167105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K009-KOMAT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2A56222340NK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211893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K009-KOMAT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PAINT FEE FOR 20Y3044191XC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154157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L017-LINCO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SH-0001  1MM SHIM (FOR CLAMP ARMS)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57764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4367-01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91256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4367-01-F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641714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4367-02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662755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4367-03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526983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4367-07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354941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4367-08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31760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4367-17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579186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4367-18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261339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4367-20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570567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4367-28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044950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4367-30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231449"/>
                  </a:ext>
                </a:extLst>
              </a:tr>
              <a:tr h="1816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L019-LEEMN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4367-34</a:t>
                      </a:r>
                    </a:p>
                  </a:txBody>
                  <a:tcPr marL="5688" marR="5688" marT="56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65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62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8CEC-A767-C67E-93EF-E9A1AB3F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02DB-94C7-5EE3-F05A-7E776422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FB7CCE-44E7-8504-A1A0-145417CB0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21" y="788441"/>
            <a:ext cx="11049958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4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FB610-09FA-2B60-4685-7DDAEA1F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0" y="796062"/>
            <a:ext cx="11072820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6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F3AC0-82A0-A0E4-7357-B48B2B34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36"/>
            <a:ext cx="12192000" cy="67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FC2E-59CC-531B-3184-96353191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9165-1569-15DD-DF04-257CA6E5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169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During January 2023-November 2024, one out of five customers did not return </vt:lpstr>
      <vt:lpstr>Interactive table of one-time buyers and ordered parts( one per part)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dollada srisai</dc:creator>
  <cp:lastModifiedBy>dollada srisai</cp:lastModifiedBy>
  <cp:revision>7</cp:revision>
  <dcterms:created xsi:type="dcterms:W3CDTF">2025-03-19T02:41:03Z</dcterms:created>
  <dcterms:modified xsi:type="dcterms:W3CDTF">2025-03-21T02:35:55Z</dcterms:modified>
</cp:coreProperties>
</file>