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743"/>
  </p:normalViewPr>
  <p:slideViewPr>
    <p:cSldViewPr snapToGrid="0" snapToObjects="1">
      <p:cViewPr varScale="1">
        <p:scale>
          <a:sx n="139" d="100"/>
          <a:sy n="139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624F-11A0-F846-8D73-90A6C9AF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FC3EB-B47F-6846-8B40-481D13A3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92DB-A05E-0841-BC71-62D16712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8420-6566-AC4A-B8A6-F9A55131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C145-A919-194B-9745-7970C697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B6D3-4ED1-4F44-9198-A545572C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62C2D-3BD3-5047-93C4-90981A25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40C1-F0CC-D34C-AB89-B6B5E5AE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A6A5-F6CD-4A4A-8C56-19844AA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5598-8C9B-4243-9FE3-E080C0BF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8892C-C833-8B47-855D-C20751426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95F56-A98B-B54F-8A28-6B03F00F2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3D6C-FF8B-784F-B860-FDB2E353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22C5-9188-3C4E-8B20-684631C9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1D7C-9CA6-8E4D-9275-EB9FED92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8214-B3D1-A149-9C53-B9A6DB44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C5DD-4232-A84C-A8D3-FEF00993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34B0-5F5B-9540-9DE7-66BE3ED5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DC5E-9965-234F-956D-A2ECFBEE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352E-6336-DE43-927E-35523BE6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22DE-403C-1D46-9A97-728BC24E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27072-5C10-984B-8EDB-6C978232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6ECC-1D3D-AB49-A125-4537161B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4551-367B-A543-9EC2-3C793ABF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99D7-3882-404B-9414-27830689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109E-0C73-104B-ADD0-BB12DB7C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C530-033F-7A4B-869F-01F14D337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96712-3076-2A4D-9B43-C00B6A286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566E9-8302-0447-8DD0-BA3D7CB8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FB80D-C4F2-C649-AF1A-D2F9F372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9F1F8-DD33-CF41-954A-70B49513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07AE-7612-104E-AB5E-22F82166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7004-7D0D-9F43-ABF1-CBAF7137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AA0B7-6746-AA45-B0AD-39789BB65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F47F5-01D8-C341-8E15-0EB361889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539C0-F638-5F49-8BC9-609DCDF5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88766-097A-DA4E-9C3B-A9ADB166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0A9EE-DCB6-184F-ACD3-C93E6BB1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FAA58-313C-6140-8A48-3E065502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0CC1-C9DC-CF48-AAB5-33FFBED5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FB528-5759-344C-BCE3-36BF6D00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245F-1DE3-F648-9863-DBC86AD3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65D98-FE45-F144-A167-9D3F03CC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CF9D5-BAAC-9840-8B8B-4DB9B984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4591E-90DF-0148-A082-415817C1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2AF9F-82BD-8C44-9CC5-F9586E5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A61A-1EB3-784C-84ED-780798AB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A751-E0A1-E24E-BC5B-F203FF42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074C7-E210-9345-A56C-685EC451F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A5295-27BC-E64B-AC4A-BD6EA89D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6DBF-071B-8D4A-88D5-FCB21B63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2525E-3DC1-F548-82BF-296D22C9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02C1-313D-CA47-BC12-CB47D4A7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04A73-1F5B-1D49-B95D-1C00632F8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600CD-2882-824B-B470-0E0C73D4D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3A8EC-6A70-9944-8C6F-0D3757DC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E634-14B7-6246-AA4B-AA5B06FF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F8E1A-2625-5945-8FDE-406B887B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990A6-A9F4-0D41-8B90-2295A751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286C9-8AB3-1547-A2E6-D0BBCCB2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C6E3-D7F1-EA46-8FD2-DE769B60A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3210-8EE9-9F4A-A54D-88C4673A3F5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5682-7F8C-B446-86BF-1899B121E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9B3E-CFC8-CA45-A95A-3B8F126FE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E57F-0D8D-4B46-A0F8-425C9618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6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vs. Python: Which Should Marketers Learn?">
            <a:extLst>
              <a:ext uri="{FF2B5EF4-FFF2-40B4-BE49-F238E27FC236}">
                <a16:creationId xmlns:a16="http://schemas.microsoft.com/office/drawing/2014/main" id="{6E0C002F-5EAD-3A4E-8CC0-50C37C7F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206084"/>
            <a:ext cx="4742993" cy="24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C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MongoDB – Bloor Research">
            <a:extLst>
              <a:ext uri="{FF2B5EF4-FFF2-40B4-BE49-F238E27FC236}">
                <a16:creationId xmlns:a16="http://schemas.microsoft.com/office/drawing/2014/main" id="{68A54223-D5BB-A740-BD93-9FAC9247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916986"/>
            <a:ext cx="4728015" cy="30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42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avaScript vs. Python: Which Should Marketers Learn?">
            <a:extLst>
              <a:ext uri="{FF2B5EF4-FFF2-40B4-BE49-F238E27FC236}">
                <a16:creationId xmlns:a16="http://schemas.microsoft.com/office/drawing/2014/main" id="{0764283F-CED1-6D4A-94B9-D2EEE0BAB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82"/>
          <a:stretch/>
        </p:blipFill>
        <p:spPr bwMode="auto">
          <a:xfrm>
            <a:off x="457110" y="4268051"/>
            <a:ext cx="2039938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ongoDB – Bloor Research">
            <a:extLst>
              <a:ext uri="{FF2B5EF4-FFF2-40B4-BE49-F238E27FC236}">
                <a16:creationId xmlns:a16="http://schemas.microsoft.com/office/drawing/2014/main" id="{F1CE2384-E583-454B-B91E-8EEED276A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1" b="28828"/>
          <a:stretch/>
        </p:blipFill>
        <p:spPr bwMode="auto">
          <a:xfrm>
            <a:off x="8865407" y="3181104"/>
            <a:ext cx="3523148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lask Logo PNG Transparent &amp; SVG Vector - Freebie Supply">
            <a:extLst>
              <a:ext uri="{FF2B5EF4-FFF2-40B4-BE49-F238E27FC236}">
                <a16:creationId xmlns:a16="http://schemas.microsoft.com/office/drawing/2014/main" id="{83FB4BAF-9EE0-8249-908A-02B91FD96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655" y="4224259"/>
            <a:ext cx="1658937" cy="21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cheduler Icon #77305 - Free Icons Library">
            <a:extLst>
              <a:ext uri="{FF2B5EF4-FFF2-40B4-BE49-F238E27FC236}">
                <a16:creationId xmlns:a16="http://schemas.microsoft.com/office/drawing/2014/main" id="{0E8B655A-D4A8-F445-B1B0-200F955F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" y="949463"/>
            <a:ext cx="2132285" cy="21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 - python/cpython: The Python programming language">
            <a:extLst>
              <a:ext uri="{FF2B5EF4-FFF2-40B4-BE49-F238E27FC236}">
                <a16:creationId xmlns:a16="http://schemas.microsoft.com/office/drawing/2014/main" id="{EB61596B-432C-904D-B440-978B4827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06" y="1294088"/>
            <a:ext cx="1443037" cy="14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your own dataset!">
            <a:extLst>
              <a:ext uri="{FF2B5EF4-FFF2-40B4-BE49-F238E27FC236}">
                <a16:creationId xmlns:a16="http://schemas.microsoft.com/office/drawing/2014/main" id="{171D5806-A0CB-6642-8969-ADB319E0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49" y="0"/>
            <a:ext cx="1697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E1B5D-9947-6D4B-B19C-7F70D0EFF32E}"/>
              </a:ext>
            </a:extLst>
          </p:cNvPr>
          <p:cNvCxnSpPr>
            <a:stCxn id="2056" idx="3"/>
            <a:endCxn id="2058" idx="1"/>
          </p:cNvCxnSpPr>
          <p:nvPr/>
        </p:nvCxnSpPr>
        <p:spPr>
          <a:xfrm>
            <a:off x="2137841" y="2015606"/>
            <a:ext cx="258576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EAD33E-0CED-0443-BB29-2567A007972D}"/>
              </a:ext>
            </a:extLst>
          </p:cNvPr>
          <p:cNvSpPr txBox="1"/>
          <p:nvPr/>
        </p:nvSpPr>
        <p:spPr>
          <a:xfrm>
            <a:off x="2217914" y="1678467"/>
            <a:ext cx="24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 once every day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68D156-EA96-DB48-82A8-14CEAD0DC16D}"/>
              </a:ext>
            </a:extLst>
          </p:cNvPr>
          <p:cNvCxnSpPr>
            <a:cxnSpLocks/>
            <a:stCxn id="2060" idx="1"/>
            <a:endCxn id="2058" idx="3"/>
          </p:cNvCxnSpPr>
          <p:nvPr/>
        </p:nvCxnSpPr>
        <p:spPr>
          <a:xfrm flipH="1">
            <a:off x="6166643" y="857250"/>
            <a:ext cx="2505106" cy="115835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51359-C18D-6245-BA0B-44EC22525E48}"/>
              </a:ext>
            </a:extLst>
          </p:cNvPr>
          <p:cNvSpPr txBox="1"/>
          <p:nvPr/>
        </p:nvSpPr>
        <p:spPr>
          <a:xfrm>
            <a:off x="6010691" y="793490"/>
            <a:ext cx="1927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Fetches data from </a:t>
            </a:r>
            <a:br>
              <a:rPr lang="en-US" dirty="0"/>
            </a:br>
            <a:r>
              <a:rPr lang="en-US" dirty="0"/>
              <a:t>public datasets</a:t>
            </a:r>
          </a:p>
        </p:txBody>
      </p:sp>
      <p:pic>
        <p:nvPicPr>
          <p:cNvPr id="14" name="Graphic 13" descr="Gears with solid fill">
            <a:extLst>
              <a:ext uri="{FF2B5EF4-FFF2-40B4-BE49-F238E27FC236}">
                <a16:creationId xmlns:a16="http://schemas.microsoft.com/office/drawing/2014/main" id="{7A0F99F1-7A85-D140-AEC5-3586BDFF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7706" y="273712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0B9379-1A19-FC4F-838C-A3B46424818C}"/>
              </a:ext>
            </a:extLst>
          </p:cNvPr>
          <p:cNvSpPr txBox="1"/>
          <p:nvPr/>
        </p:nvSpPr>
        <p:spPr>
          <a:xfrm>
            <a:off x="5282041" y="2991974"/>
            <a:ext cx="252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Performs ETL operations </a:t>
            </a:r>
            <a:br>
              <a:rPr lang="en-US" dirty="0"/>
            </a:br>
            <a:r>
              <a:rPr lang="en-US" dirty="0"/>
              <a:t>using Python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CB89E1E-23DD-B34C-AC1D-2A84E4ED9B25}"/>
              </a:ext>
            </a:extLst>
          </p:cNvPr>
          <p:cNvCxnSpPr>
            <a:cxnSpLocks/>
            <a:stCxn id="2058" idx="3"/>
            <a:endCxn id="4" idx="1"/>
          </p:cNvCxnSpPr>
          <p:nvPr/>
        </p:nvCxnSpPr>
        <p:spPr>
          <a:xfrm>
            <a:off x="6166643" y="2015607"/>
            <a:ext cx="2698764" cy="1622698"/>
          </a:xfrm>
          <a:prstGeom prst="bentConnector3">
            <a:avLst>
              <a:gd name="adj1" fmla="val 595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FB74C7-558D-DF41-8B52-7385DF8CDD90}"/>
              </a:ext>
            </a:extLst>
          </p:cNvPr>
          <p:cNvSpPr txBox="1"/>
          <p:nvPr/>
        </p:nvSpPr>
        <p:spPr>
          <a:xfrm>
            <a:off x="7788875" y="2308050"/>
            <a:ext cx="24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Populates the 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6625D8-108F-FF42-9FA9-5F4FBE6B7DFF}"/>
              </a:ext>
            </a:extLst>
          </p:cNvPr>
          <p:cNvCxnSpPr>
            <a:stCxn id="2" idx="3"/>
            <a:endCxn id="2054" idx="1"/>
          </p:cNvCxnSpPr>
          <p:nvPr/>
        </p:nvCxnSpPr>
        <p:spPr>
          <a:xfrm>
            <a:off x="2497048" y="5290401"/>
            <a:ext cx="211860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1E6A00-66B3-1840-9F3C-F986A118DD08}"/>
              </a:ext>
            </a:extLst>
          </p:cNvPr>
          <p:cNvSpPr txBox="1"/>
          <p:nvPr/>
        </p:nvSpPr>
        <p:spPr>
          <a:xfrm>
            <a:off x="2590574" y="4921069"/>
            <a:ext cx="15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Hits the server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8A84903-68BA-DF4C-BCE4-8EAD21013DE3}"/>
              </a:ext>
            </a:extLst>
          </p:cNvPr>
          <p:cNvCxnSpPr>
            <a:cxnSpLocks/>
            <a:stCxn id="4" idx="2"/>
            <a:endCxn id="2054" idx="3"/>
          </p:cNvCxnSpPr>
          <p:nvPr/>
        </p:nvCxnSpPr>
        <p:spPr>
          <a:xfrm rot="5400000">
            <a:off x="7853339" y="2516759"/>
            <a:ext cx="1194897" cy="43523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D02C79-9BE6-DA4B-AAA7-0458FC0CDB0D}"/>
              </a:ext>
            </a:extLst>
          </p:cNvPr>
          <p:cNvSpPr txBox="1"/>
          <p:nvPr/>
        </p:nvSpPr>
        <p:spPr>
          <a:xfrm>
            <a:off x="7474813" y="5300535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Pulls data from DB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A9DD0-ABA4-E54F-B879-EC212D7924B3}"/>
              </a:ext>
            </a:extLst>
          </p:cNvPr>
          <p:cNvSpPr txBox="1"/>
          <p:nvPr/>
        </p:nvSpPr>
        <p:spPr>
          <a:xfrm>
            <a:off x="10283205" y="470324"/>
            <a:ext cx="1838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Publicly available </a:t>
            </a:r>
            <a:br>
              <a:rPr lang="en-US" dirty="0"/>
            </a:br>
            <a:r>
              <a:rPr lang="en-US" dirty="0"/>
              <a:t>datasets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1B2DFD-9D43-AA4C-8A9B-48D418962D95}"/>
              </a:ext>
            </a:extLst>
          </p:cNvPr>
          <p:cNvCxnSpPr>
            <a:cxnSpLocks/>
          </p:cNvCxnSpPr>
          <p:nvPr/>
        </p:nvCxnSpPr>
        <p:spPr>
          <a:xfrm flipH="1">
            <a:off x="2497048" y="5485201"/>
            <a:ext cx="2010659" cy="10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6A8BE1-AE05-874F-AFF7-0CEA5831D090}"/>
              </a:ext>
            </a:extLst>
          </p:cNvPr>
          <p:cNvSpPr txBox="1"/>
          <p:nvPr/>
        </p:nvSpPr>
        <p:spPr>
          <a:xfrm>
            <a:off x="2451225" y="5495334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 response</a:t>
            </a:r>
          </a:p>
        </p:txBody>
      </p:sp>
    </p:spTree>
    <p:extLst>
      <p:ext uri="{BB962C8B-B14F-4D97-AF65-F5344CB8AC3E}">
        <p14:creationId xmlns:p14="http://schemas.microsoft.com/office/powerpoint/2010/main" val="31022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2" grpId="0"/>
      <p:bldP spid="30" grpId="1"/>
      <p:bldP spid="35" grpId="0"/>
      <p:bldP spid="39" grpId="0"/>
      <p:bldP spid="40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Kidambi, Sachin</dc:creator>
  <cp:lastModifiedBy>Kidambi, Sachin</cp:lastModifiedBy>
  <cp:revision>6</cp:revision>
  <dcterms:created xsi:type="dcterms:W3CDTF">2021-03-22T13:46:57Z</dcterms:created>
  <dcterms:modified xsi:type="dcterms:W3CDTF">2021-03-23T19:31:24Z</dcterms:modified>
</cp:coreProperties>
</file>