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Making Better Board Games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Historical and Commercial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the models do?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set of models predict what categories can influence geekscore/average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Second set of models are classifiers, which use the data to predict whether a game is a War game or a Euro game, labeling that is based on pre and post 2000 publication dates.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 the Data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Transformed some numeric variables into categorical variables, such as gamelength, which I made into “short”, “medium”, and “long”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Turned categorical variables into dummy variables, making a large, sparse dataset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Procedure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Split into test and training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Tune the model parameters using GridSearchCV (or for loops)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the model to the training data, and test it on the test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a series of models for each problem, and report the model that performs the best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necessary, some feature selection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9500" y="911200"/>
            <a:ext cx="2808000" cy="78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Geekscore Model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-Random Forest Regression Model</a:t>
            </a:r>
            <a:br>
              <a:rPr lang="en"/>
            </a:br>
            <a:r>
              <a:rPr lang="en"/>
              <a:t>-</a:t>
            </a:r>
            <a:r>
              <a:rPr lang="en"/>
              <a:t>Root Mean Squared Error on Training Data: 0.023022710400284016</a:t>
            </a:r>
            <a:br>
              <a:rPr lang="en"/>
            </a:br>
            <a:r>
              <a:rPr lang="en"/>
              <a:t>-Root Mean Squared Error on Test Data: 0.03631883462324047</a:t>
            </a:r>
            <a:br>
              <a:rPr lang="en"/>
            </a:br>
            <a:r>
              <a:rPr lang="en"/>
              <a:t>-Feature Importance filtered at  &gt; 0.0001</a:t>
            </a:r>
            <a:br>
              <a:rPr lang="en"/>
            </a:br>
            <a:r>
              <a:rPr lang="en"/>
              <a:t>-Based on this model, the features that are the most predictive of a geekscore concern user engagement, rather than category, mechanic, or length of game.</a:t>
            </a:r>
            <a:br>
              <a:rPr lang="en"/>
            </a:b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375" y="575175"/>
            <a:ext cx="4381500" cy="35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Averages Model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-Random Forest Regression Model</a:t>
            </a:r>
            <a:br>
              <a:rPr lang="en"/>
            </a:br>
            <a:r>
              <a:rPr lang="en"/>
              <a:t>-</a:t>
            </a:r>
            <a:r>
              <a:rPr lang="en"/>
              <a:t>Root Mean Squared Error on Training Data: 0.7132977515882472</a:t>
            </a:r>
            <a:br>
              <a:rPr lang="en"/>
            </a:br>
            <a:r>
              <a:rPr lang="en"/>
              <a:t>-Root Mean Squared Error on Test Data: 0.7493511953604849</a:t>
            </a:r>
            <a:br>
              <a:rPr lang="en"/>
            </a:br>
            <a:r>
              <a:rPr lang="en"/>
              <a:t>-Filtered feature importance at 0.002</a:t>
            </a:r>
            <a:br>
              <a:rPr lang="en"/>
            </a:br>
            <a:r>
              <a:rPr lang="en"/>
              <a:t>-Again, similar features as above-primarily geekscore, wanting, trading, weight, owned, and stdev.</a:t>
            </a:r>
            <a:br>
              <a:rPr lang="en"/>
            </a:br>
            <a:r>
              <a:rPr lang="en"/>
              <a:t>-But categories and mechanics play a role here as well</a:t>
            </a:r>
            <a:br>
              <a:rPr lang="en"/>
            </a:b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99" y="787600"/>
            <a:ext cx="5258725" cy="3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categories and mechanics matter a lot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55175" y="1455175"/>
            <a:ext cx="8193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Lasso Model for averages focused on categories and mechanics--it has a higher RMSE, but it’s interesting. RMSE on train data: 0.8782871750708969, RMSE on test data” 0.8892818363281227</a:t>
            </a:r>
            <a:br>
              <a:rPr lang="en"/>
            </a:b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" y="2001475"/>
            <a:ext cx="38377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62" y="1925587"/>
            <a:ext cx="48291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Gametype Classifier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-Random Forest Classifier, trained on a response variable of pre/post 2000 games (War and Euro games </a:t>
            </a:r>
            <a:r>
              <a:rPr lang="en"/>
              <a:t>respectively</a:t>
            </a:r>
            <a:br>
              <a:rPr lang="en"/>
            </a:br>
            <a:r>
              <a:rPr lang="en"/>
              <a:t>-Accuracy on Training Set: </a:t>
            </a:r>
            <a:r>
              <a:rPr lang="en"/>
              <a:t>0.7323144886872426</a:t>
            </a:r>
            <a:br>
              <a:rPr lang="en"/>
            </a:br>
            <a:r>
              <a:rPr lang="en"/>
              <a:t>-Accuracy on Test Set: </a:t>
            </a:r>
            <a:r>
              <a:rPr lang="en"/>
              <a:t>0.7122161860983424</a:t>
            </a:r>
            <a:br>
              <a:rPr lang="en"/>
            </a:br>
            <a:r>
              <a:rPr lang="en"/>
              <a:t>-Mixture of engagement metrics, (wanting, usersrated),  categorie and mechanics (Card Games, Wargames), and features of games (length of game)</a:t>
            </a:r>
            <a:br>
              <a:rPr lang="en"/>
            </a:b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500" y="911712"/>
            <a:ext cx="5763625" cy="332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Naive Bayes Text Classifier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-Naive Bayes algorithim, trained on category, mechanic, and publication text data to predict the gametype</a:t>
            </a:r>
            <a:br>
              <a:rPr lang="en"/>
            </a:br>
            <a:r>
              <a:rPr lang="en"/>
              <a:t>-Accuracy on training data: 0.873799</a:t>
            </a:r>
            <a:br>
              <a:rPr lang="en"/>
            </a:br>
            <a:r>
              <a:rPr lang="en"/>
              <a:t>-Accuracy on test data:   0.808549</a:t>
            </a:r>
            <a:br>
              <a:rPr lang="en"/>
            </a:b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250" y="936600"/>
            <a:ext cx="37242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Geekscore and average are a path to commercial viability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Certain mechanics (Negotation) and categories (Movie/TV/Radio Theme) should be avoided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more generally, geekscore and average are produced by metrics of engagement on the BoardGameGeek site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Modeling suggests that publishers and designers should spend more time promoting their games among BoardGameGeek users,  and getting them to engage with games on the 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Conclusion/Future Directions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Classifier validated difference between Euro/War games, but also showed that the story is more complex, need more and better categories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 incorporate some further data from BoardGameGeek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 a more interesting model would be to account for how games jump into the mass market (i.e. sell &gt; 10,000 copies), and become breakaway hits like Settlers of Catan, Ticket to Ride, or Pandemic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00" y="1595775"/>
            <a:ext cx="6321600" cy="334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Increasingly popular and increasingly widespread form of entertainment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makes a board game critically and commercially successful?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categories, mechanics, and publishers should a game designer employ?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historical changes have occurred in the board game market?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Scraped from Board Game Geek in 2017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Accessible via Kaggle  https://www.kaggle.com/gabrio/board-games-dataset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Answering the Questions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Increased ratings (average and Bayesian average) translate into more copies of game owned, and thus, greater commercial success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serve as a proxy for a game’s commercial and critical success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Also, trained a classifier on games from before and after 2000, to show historical change in market between War and Euro games.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Popular hypothesis of changing market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Wrangling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Deleted extraneous data and columns, reducing them from 80 to 17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Combined columns such as min and maxplayer into average player, and transformed them into level based groupings (such as few, average, and many)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Deleted games with less five rating as extraneous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and transformed categorical data, then turned it into dummy variables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Relatively low number of nan, didn’t need to replace much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Biases of the Data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Reflects the interests of a somewhat limited population, users of Board Game Geek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commercial data used in these models is all self-reported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entirely obvious how average and geekscore translate into actual sales, based on a relationship of self-reported data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Should be clear though, Scrabble is highest owned game on BGG, which is probably reflective of social reality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Board Game EDA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games made after 2000 than pre-2000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Significant differences in average, category, and mecanic between pre and post-2000 games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Direct correlation between geekscore/average and number of copies of a game owned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Each .03 increase in average translates to 50 more games owned, each .03 increase in geekscore translates to 111 more games owned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03300" y="411575"/>
            <a:ext cx="8520600" cy="9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 and post 2000 games differ in average, and in number of games published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5" y="1569100"/>
            <a:ext cx="46672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250" y="1569100"/>
            <a:ext cx="4019549" cy="32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3300" y="411575"/>
            <a:ext cx="8573700" cy="11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Correlation between geekscore/average and # of copies owned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7475"/>
            <a:ext cx="396240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687475"/>
            <a:ext cx="4636180" cy="33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