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7DE1-795F-4535-8DE4-AB1F06CDA6F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AC5-ED04-46A6-A841-F5EA9D55A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7DE1-795F-4535-8DE4-AB1F06CDA6F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AC5-ED04-46A6-A841-F5EA9D55A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7DE1-795F-4535-8DE4-AB1F06CDA6F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AC5-ED04-46A6-A841-F5EA9D55A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7DE1-795F-4535-8DE4-AB1F06CDA6F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AC5-ED04-46A6-A841-F5EA9D55A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7DE1-795F-4535-8DE4-AB1F06CDA6F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AC5-ED04-46A6-A841-F5EA9D55A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7DE1-795F-4535-8DE4-AB1F06CDA6F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10486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AC5-ED04-46A6-A841-F5EA9D55A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0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0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7DE1-795F-4535-8DE4-AB1F06CDA6F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104860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AC5-ED04-46A6-A841-F5EA9D55A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7DE1-795F-4535-8DE4-AB1F06CDA6F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10486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AC5-ED04-46A6-A841-F5EA9D55A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7DE1-795F-4535-8DE4-AB1F06CDA6F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10486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AC5-ED04-46A6-A841-F5EA9D55A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7DE1-795F-4535-8DE4-AB1F06CDA6F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AC5-ED04-46A6-A841-F5EA9D55A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7DE1-795F-4535-8DE4-AB1F06CDA6F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AC5-ED04-46A6-A841-F5EA9D55A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37DE1-795F-4535-8DE4-AB1F06CDA6F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53AC5-ED04-46A6-A841-F5EA9D55A0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Modes and Attributes in R</a:t>
            </a:r>
            <a:br>
              <a:rPr lang="en-US" dirty="0"/>
            </a:br>
            <a:r>
              <a:rPr lang="en-US" b="1" dirty="0"/>
              <a:t>GROUP 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>
          <a:xfrm>
            <a:off x="838200" y="192847"/>
            <a:ext cx="10515600" cy="1325563"/>
          </a:xfrm>
        </p:spPr>
        <p:txBody>
          <a:bodyPr/>
          <a:lstStyle/>
          <a:p>
            <a:r>
              <a:rPr lang="en-US" b="1" dirty="0"/>
              <a:t>MODES</a:t>
            </a:r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4838493"/>
          </a:xfrm>
        </p:spPr>
        <p:txBody>
          <a:bodyPr>
            <a:normAutofit fontScale="85714" lnSpcReduction="10000"/>
          </a:bodyPr>
          <a:lstStyle/>
          <a:p>
            <a:r>
              <a:rPr lang="en-US" dirty="0"/>
              <a:t>The mode determines what type of information can be found within objects and how that information is stored</a:t>
            </a:r>
          </a:p>
          <a:p>
            <a:pPr marL="0" indent="0">
              <a:buNone/>
            </a:pPr>
            <a:r>
              <a:rPr lang="en-US" b="1" dirty="0"/>
              <a:t>Basic Data modes</a:t>
            </a:r>
          </a:p>
          <a:p>
            <a:r>
              <a:rPr lang="en-US" dirty="0"/>
              <a:t>Logical(TRUE or FALSE)</a:t>
            </a:r>
          </a:p>
          <a:p>
            <a:r>
              <a:rPr lang="en-US" dirty="0"/>
              <a:t>Numeric(two flavors: “integer” and “numeric”)</a:t>
            </a:r>
          </a:p>
          <a:p>
            <a:r>
              <a:rPr lang="en-US" dirty="0"/>
              <a:t>Complex</a:t>
            </a:r>
          </a:p>
          <a:p>
            <a:r>
              <a:rPr lang="en-US" dirty="0"/>
              <a:t>Character</a:t>
            </a:r>
          </a:p>
          <a:p>
            <a:pPr marL="0" indent="0">
              <a:buNone/>
            </a:pPr>
            <a:r>
              <a:rPr lang="en-US" sz="3200" b="1" dirty="0"/>
              <a:t>Usage</a:t>
            </a:r>
          </a:p>
          <a:p>
            <a:pPr marL="0" indent="0">
              <a:buNone/>
            </a:pPr>
            <a:r>
              <a:rPr lang="en-US" dirty="0"/>
              <a:t>&gt;Y&lt;-45</a:t>
            </a:r>
          </a:p>
          <a:p>
            <a:pPr marL="0" indent="0">
              <a:buNone/>
            </a:pPr>
            <a:r>
              <a:rPr lang="en-US" dirty="0"/>
              <a:t>&gt;mode(y)</a:t>
            </a:r>
          </a:p>
          <a:p>
            <a:pPr marL="0" indent="0">
              <a:buNone/>
            </a:pPr>
            <a:r>
              <a:rPr lang="en-US" dirty="0"/>
              <a:t>&gt;storage.mode(y)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2575-5D4E-4876-8443-8730ABF6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D7D1-F2DD-4B20-A10C-373C42156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73609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 performs automatic change of mode in vectors, arrays and matrices just incase they contain elements of different modes. The order of precedence is character&gt;numeric&gt;logical</a:t>
            </a:r>
          </a:p>
          <a:p>
            <a:pPr marL="0" indent="0">
              <a:buNone/>
            </a:pPr>
            <a:r>
              <a:rPr lang="en-US" b="1" dirty="0"/>
              <a:t>E.g.</a:t>
            </a:r>
          </a:p>
          <a:p>
            <a:pPr marL="0" indent="0">
              <a:buNone/>
            </a:pPr>
            <a:r>
              <a:rPr lang="en-US" dirty="0"/>
              <a:t>&gt;m&lt;-c(2,3,’tony’)</a:t>
            </a:r>
          </a:p>
          <a:p>
            <a:pPr marL="0" indent="0">
              <a:buNone/>
            </a:pPr>
            <a:r>
              <a:rPr lang="en-US" dirty="0"/>
              <a:t>&gt;m</a:t>
            </a:r>
          </a:p>
          <a:p>
            <a:pPr marL="0" indent="0"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/>
              <a:t>[1] “2”,”3”,”tony”</a:t>
            </a:r>
          </a:p>
          <a:p>
            <a:pPr marL="0" indent="0">
              <a:buNone/>
            </a:pPr>
            <a:r>
              <a:rPr lang="en-US" dirty="0"/>
              <a:t>R  allows us to covert the mode of an object following the order of precedence</a:t>
            </a:r>
          </a:p>
          <a:p>
            <a:pPr marL="0" indent="0">
              <a:buNone/>
            </a:pPr>
            <a:r>
              <a:rPr lang="en-US" b="1" dirty="0"/>
              <a:t>E.g. </a:t>
            </a:r>
          </a:p>
          <a:p>
            <a:pPr marL="0" indent="0">
              <a:buNone/>
            </a:pPr>
            <a:r>
              <a:rPr lang="en-US" dirty="0"/>
              <a:t>&gt;y&lt;-TRUE</a:t>
            </a:r>
          </a:p>
          <a:p>
            <a:pPr marL="0" indent="0">
              <a:buNone/>
            </a:pPr>
            <a:r>
              <a:rPr lang="en-US" dirty="0"/>
              <a:t>&gt;as.numeric(y)</a:t>
            </a:r>
          </a:p>
          <a:p>
            <a:pPr marL="0" indent="0"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/>
              <a:t>[1]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ATTRIBUTES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798737"/>
          </a:xfrm>
        </p:spPr>
        <p:txBody>
          <a:bodyPr>
            <a:normAutofit fontScale="81429" lnSpcReduction="20000"/>
          </a:bodyPr>
          <a:lstStyle/>
          <a:p>
            <a:r>
              <a:rPr lang="en-US" dirty="0"/>
              <a:t>Attributes are functions which access an object’s properties.</a:t>
            </a:r>
          </a:p>
          <a:p>
            <a:pPr marL="0" indent="0">
              <a:buNone/>
            </a:pPr>
            <a:r>
              <a:rPr lang="en-US" i="1" dirty="0"/>
              <a:t>Usage :</a:t>
            </a:r>
          </a:p>
          <a:p>
            <a:pPr marL="0" indent="0">
              <a:buNone/>
            </a:pPr>
            <a:r>
              <a:rPr lang="en-US" dirty="0"/>
              <a:t>1. attributes(R object); used to get all attributes of the R objects.</a:t>
            </a:r>
          </a:p>
          <a:p>
            <a:pPr marL="0" indent="0">
              <a:buNone/>
            </a:pPr>
            <a:r>
              <a:rPr lang="en-US" dirty="0"/>
              <a:t>2. attr(R object, “attribute name”); here, we are getting a specific attribute by it’s name.</a:t>
            </a:r>
          </a:p>
          <a:p>
            <a:pPr marL="0" indent="0">
              <a:buNone/>
            </a:pPr>
            <a:r>
              <a:rPr lang="en-US" dirty="0"/>
              <a:t>3. attr(R object, “attribute name”)&lt;- value; we are setting a specific 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Most common attributes of an object</a:t>
            </a:r>
          </a:p>
          <a:p>
            <a:pPr marL="0" indent="0">
              <a:buNone/>
            </a:pPr>
            <a:r>
              <a:rPr lang="en-US" b="1" dirty="0"/>
              <a:t>Length</a:t>
            </a:r>
            <a:r>
              <a:rPr lang="en-US" dirty="0"/>
              <a:t>
Get or set the length of vectors (including lists) and factors, and of any other R object for which a method has been defined.</a:t>
            </a:r>
            <a:endParaRPr lang="zh-CN" altLang="en-US" dirty="0"/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
Returns the class of the object.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Content Placeholder 1048653"/>
          <p:cNvSpPr>
            <a:spLocks noGrp="1"/>
          </p:cNvSpPr>
          <p:nvPr>
            <p:ph idx="1"/>
          </p:nvPr>
        </p:nvSpPr>
        <p:spPr>
          <a:xfrm>
            <a:off x="838200" y="238540"/>
            <a:ext cx="10515600" cy="6400800"/>
          </a:xfrm>
        </p:spPr>
        <p:txBody>
          <a:bodyPr>
            <a:normAutofit fontScale="85000" lnSpcReduction="20000"/>
          </a:bodyPr>
          <a:lstStyle/>
          <a:p>
            <a:endParaRPr lang="en-US" altLang="en-US" dirty="0"/>
          </a:p>
          <a:p>
            <a:pPr marL="0" indent="0">
              <a:buNone/>
            </a:pPr>
            <a:r>
              <a:rPr lang="en-US" b="1" dirty="0"/>
              <a:t>dim.</a:t>
            </a:r>
            <a:r>
              <a:rPr lang="en-US" dirty="0"/>
              <a:t>
Retrieves or sets the  dimensions of objects.</a:t>
            </a:r>
          </a:p>
          <a:p>
            <a:pPr marL="0" indent="0">
              <a:buNone/>
            </a:pPr>
            <a:r>
              <a:rPr lang="en-US" altLang="zh-CN" dirty="0"/>
              <a:t>Used on matrix, arrays or data frame objects.</a:t>
            </a:r>
          </a:p>
          <a:p>
            <a:pPr marL="0" indent="0">
              <a:buNone/>
            </a:pPr>
            <a:r>
              <a:rPr lang="en-US" altLang="zh-CN" dirty="0"/>
              <a:t>Usage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zh-CN" dirty="0"/>
              <a:t>  dim(R object); </a:t>
            </a:r>
            <a:r>
              <a:rPr lang="en-US" altLang="zh-CN" i="1" dirty="0"/>
              <a:t>used to retrieve dimension of R object.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zh-CN" dirty="0"/>
              <a:t>  dim(R object)&lt;- value; </a:t>
            </a:r>
            <a:r>
              <a:rPr lang="en-US" altLang="zh-CN" i="1" dirty="0"/>
              <a:t>used to set dimensions of R objects</a:t>
            </a:r>
          </a:p>
          <a:p>
            <a:pPr marL="0" indent="0">
              <a:buNone/>
            </a:pPr>
            <a:r>
              <a:rPr lang="en-US" altLang="en-US" b="1" dirty="0"/>
              <a:t>dimnames</a:t>
            </a:r>
            <a:r>
              <a:rPr lang="en-US" altLang="en-US" dirty="0"/>
              <a:t>
Names associated with each dimension of an object.</a:t>
            </a:r>
          </a:p>
          <a:p>
            <a:pPr marL="0" indent="0">
              <a:buNone/>
            </a:pPr>
            <a:r>
              <a:rPr lang="en-US" dirty="0"/>
              <a:t>Retrieves or sets the  dimensions names of R objects.</a:t>
            </a:r>
            <a:r>
              <a:rPr lang="en-US" altLang="en-US" dirty="0"/>
              <a:t>
</a:t>
            </a:r>
            <a:r>
              <a:rPr lang="en-US" i="1" dirty="0"/>
              <a:t>Usage:</a:t>
            </a:r>
          </a:p>
          <a:p>
            <a:pPr>
              <a:buFontTx/>
              <a:buChar char="-"/>
            </a:pPr>
            <a:r>
              <a:rPr lang="en-US" altLang="zh-CN" dirty="0"/>
              <a:t>dimnames(R object); </a:t>
            </a:r>
            <a:r>
              <a:rPr lang="en-US" altLang="zh-CN" i="1" dirty="0"/>
              <a:t>used to retrieve dimension names of R objects.</a:t>
            </a:r>
          </a:p>
          <a:p>
            <a:pPr>
              <a:buFontTx/>
              <a:buChar char="-"/>
            </a:pPr>
            <a:r>
              <a:rPr lang="en-US" altLang="zh-CN" dirty="0"/>
              <a:t>dimnames(R object)&lt;- value; </a:t>
            </a:r>
            <a:r>
              <a:rPr lang="en-US" altLang="zh-CN" i="1" dirty="0"/>
              <a:t>used to set dimension name of R objects.</a:t>
            </a:r>
          </a:p>
          <a:p>
            <a:pPr marL="0" indent="0">
              <a:buNone/>
            </a:pPr>
            <a:r>
              <a:rPr lang="en-US" b="1" dirty="0"/>
              <a:t>names</a:t>
            </a:r>
            <a:r>
              <a:rPr lang="en-US" dirty="0"/>
              <a:t>
Returns the name attribute of each object. The result depends on the object type. For example it returns the name of each data column  in a data frame or each  named  object in an array.</a:t>
            </a:r>
            <a:endParaRPr lang="zh-CN" alt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237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Wingdings</vt:lpstr>
      <vt:lpstr>Office Theme</vt:lpstr>
      <vt:lpstr>Modes and Attributes in R GROUP 14</vt:lpstr>
      <vt:lpstr>MODES</vt:lpstr>
      <vt:lpstr>Coercion</vt:lpstr>
      <vt:lpstr>ATTRIBUTES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Modes and Attributes in R</dc:title>
  <dc:creator>wamozo cosmas</dc:creator>
  <cp:lastModifiedBy>Domo</cp:lastModifiedBy>
  <cp:revision>13</cp:revision>
  <dcterms:created xsi:type="dcterms:W3CDTF">2018-05-24T14:38:31Z</dcterms:created>
  <dcterms:modified xsi:type="dcterms:W3CDTF">2018-05-30T21:32:14Z</dcterms:modified>
</cp:coreProperties>
</file>