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C551-464D-43F9-AD16-0F10F08C5D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4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8492" y="2111433"/>
            <a:ext cx="9144000" cy="125602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전자상거래법 </a:t>
            </a:r>
            <a:r>
              <a:rPr lang="ko-KR" altLang="en-US" sz="3200" dirty="0" err="1" smtClean="0"/>
              <a:t>상품등의</a:t>
            </a:r>
            <a:r>
              <a:rPr lang="ko-KR" altLang="en-US" sz="3200" dirty="0" smtClean="0"/>
              <a:t> 정보제공 고시 개정사항 적용방법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613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29450480" descr="EMB000027303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9" y="1413161"/>
            <a:ext cx="5403768" cy="43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40079" y="875082"/>
            <a:ext cx="5403768" cy="3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smtClean="0"/>
              <a:t>기존</a:t>
            </a:r>
            <a:endParaRPr lang="ko-KR" altLang="en-US" sz="1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409113" y="900484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08842"/>
              </p:ext>
            </p:extLst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일반 식품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원물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03191"/>
              </p:ext>
            </p:extLst>
          </p:nvPr>
        </p:nvGraphicFramePr>
        <p:xfrm>
          <a:off x="6093228" y="1413161"/>
          <a:ext cx="5878549" cy="520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549">
                  <a:extLst>
                    <a:ext uri="{9D8B030D-6E8A-4147-A177-3AD203B41FA5}">
                      <a16:colId xmlns:a16="http://schemas.microsoft.com/office/drawing/2014/main" val="2353333680"/>
                    </a:ext>
                  </a:extLst>
                </a:gridCol>
              </a:tblGrid>
              <a:tr h="361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등에서의 상품정보제공 고시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18635"/>
                  </a:ext>
                </a:extLst>
              </a:tr>
              <a:tr h="4750023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단위별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용량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생산자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수입품의 경우 </a:t>
                      </a:r>
                      <a:r>
                        <a:rPr lang="ko-KR" altLang="en-US" sz="13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수입자를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함께 표기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농수산물의 원산지 표시에 관한 법률에 따른 원산지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제조연월일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포장일 또는 생산연도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또는 품질유지기한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관련법상 표시사항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5-1.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농산물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농수산물품질관리법상 유전자변형농산물 표시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지리적 표시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5-2.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축산물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축산법에 따른 등급 표시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쇠고기의 경우 이력 관리에 따른 표시 유무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5-3.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수산물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농수산물품질관리법상 유전자변형수산물 표시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지리적 표시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5-4.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수입식품에 해당하는 경우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식품위생법에 따른 수입신고를 필 함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문구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상품구성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보관방법 또는 취급방법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소비자상담 관련 전화번호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b="1" u="none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   </a:t>
                      </a:r>
                      <a:r>
                        <a:rPr lang="ko-KR" altLang="en-US" sz="13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</a:t>
                      </a:r>
                      <a:r>
                        <a:rPr lang="ko-KR" altLang="en-US" sz="1300" b="1" u="sng" baseline="0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 또는 명칭</a:t>
                      </a:r>
                      <a:endParaRPr lang="en-US" altLang="ko-KR" sz="1300" b="1" u="sng" baseline="0" dirty="0" smtClean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300" b="1" u="none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  </a:t>
                      </a:r>
                      <a:r>
                        <a:rPr lang="ko-KR" altLang="en-US" sz="13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 등의 표시</a:t>
                      </a:r>
                      <a:r>
                        <a:rPr lang="en-US" altLang="ko-KR" sz="13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광고에</a:t>
                      </a:r>
                      <a:r>
                        <a:rPr lang="ko-KR" altLang="en-US" sz="1300" b="1" u="sng" baseline="0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관한 법률에 따른 소비자안전을 위한 </a:t>
                      </a:r>
                      <a:r>
                        <a:rPr lang="ko-KR" altLang="en-US" sz="13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주의사항</a:t>
                      </a:r>
                      <a:endParaRPr lang="ko-KR" altLang="en-US" sz="1300" b="1" u="sng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8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97351"/>
              </p:ext>
            </p:extLst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가공 식품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440079" y="875082"/>
            <a:ext cx="5403768" cy="3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smtClean="0"/>
              <a:t>기존</a:t>
            </a:r>
            <a:endParaRPr lang="ko-KR" altLang="en-US" sz="1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09113" y="900484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pic>
        <p:nvPicPr>
          <p:cNvPr id="2049" name="_x231751440" descr="EMB000027303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9" y="1446413"/>
            <a:ext cx="5403768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50393"/>
              </p:ext>
            </p:extLst>
          </p:nvPr>
        </p:nvGraphicFramePr>
        <p:xfrm>
          <a:off x="6093228" y="1413162"/>
          <a:ext cx="5878549" cy="46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549">
                  <a:extLst>
                    <a:ext uri="{9D8B030D-6E8A-4147-A177-3AD203B41FA5}">
                      <a16:colId xmlns:a16="http://schemas.microsoft.com/office/drawing/2014/main" val="2353333680"/>
                    </a:ext>
                  </a:extLst>
                </a:gridCol>
              </a:tblGrid>
              <a:tr h="329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등에서의 상품정보제공 고시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18635"/>
                  </a:ext>
                </a:extLst>
              </a:tr>
              <a:tr h="4331836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식품의 유형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생산자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수입품의 경우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수입자를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함께 표기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제조연월일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포장일 또는 생산연도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또는 품질유지기한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포장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단위별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용량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중량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원재료명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및 함량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농수산물의 원산지 표시에 관한 법률에 따른 원산지 표시 포함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영양정보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유전자변형식품에 해당하는 경우의 표시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영유아식 또는 체중조절식품 등에 해당하는 경우 표시광고사전심의필 유무 및 부작용 발생 가능성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관련법상 표시사항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소비자상담 관련 전화번호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제품명</a:t>
                      </a:r>
                      <a:endParaRPr lang="en-US" altLang="ko-KR" sz="1200" b="1" u="sng" dirty="0" smtClean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식품 등의 표시</a:t>
                      </a:r>
                      <a:r>
                        <a:rPr lang="en-US" altLang="ko-KR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광고에 관한 법률에 따른 소비자안전을 위한 주의사항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8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45501"/>
              </p:ext>
            </p:extLst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건강기능식품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440079" y="875082"/>
            <a:ext cx="5403768" cy="3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smtClean="0"/>
              <a:t>기존</a:t>
            </a:r>
            <a:endParaRPr lang="ko-KR" altLang="en-US" sz="1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17425" y="875082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40079" y="1463039"/>
            <a:ext cx="5403768" cy="3923607"/>
            <a:chOff x="440079" y="1463039"/>
            <a:chExt cx="5403768" cy="3923607"/>
          </a:xfrm>
        </p:grpSpPr>
        <p:pic>
          <p:nvPicPr>
            <p:cNvPr id="3073" name="_x231245848" descr="EMB0000273035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79" y="1463039"/>
              <a:ext cx="5403768" cy="3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십자형 13"/>
            <p:cNvSpPr/>
            <p:nvPr/>
          </p:nvSpPr>
          <p:spPr>
            <a:xfrm rot="2735586">
              <a:off x="2003367" y="4572000"/>
              <a:ext cx="252000" cy="252000"/>
            </a:xfrm>
            <a:prstGeom prst="plus">
              <a:avLst>
                <a:gd name="adj" fmla="val 346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13748"/>
              </p:ext>
            </p:extLst>
          </p:nvPr>
        </p:nvGraphicFramePr>
        <p:xfrm>
          <a:off x="6093228" y="1463039"/>
          <a:ext cx="5878549" cy="508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549">
                  <a:extLst>
                    <a:ext uri="{9D8B030D-6E8A-4147-A177-3AD203B41FA5}">
                      <a16:colId xmlns:a16="http://schemas.microsoft.com/office/drawing/2014/main" val="2353333680"/>
                    </a:ext>
                  </a:extLst>
                </a:gridCol>
              </a:tblGrid>
              <a:tr h="329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등에서의 상품정보제공 고시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18635"/>
                  </a:ext>
                </a:extLst>
              </a:tr>
              <a:tr h="4331836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식품의 유형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제조업소의 명칭과 소재지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수입품의 경우 수입업소명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제조업소명 및 수출국명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제조연월일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유통기한 또는 품질유지기한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포장 단위 별 용량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중량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원재료 명 및 함량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농수산물의 원산지 표시에 관한 법률에 따른 원산지 표시 포함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영양정보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기능정보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섭취량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섭취방법 및 섭취 시 주의사항 및 부작용 가능성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질병의 예방 및 치료를 위한 의약품이 아니라는 내용의 표현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유전자 변형 건강기능식품에 해당하는 경우의 표시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영유아식 또는 체중조절식품 등에 해당하는 경우 표시광고사전심의필 유무 및 부작용 발생 가능성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관련법상 표시사항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소비자상담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관련 전화번호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제품명</a:t>
                      </a:r>
                      <a:endParaRPr lang="en-US" altLang="ko-KR" sz="1200" b="1" u="sng" dirty="0" smtClean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식품 등의 표시</a:t>
                      </a:r>
                      <a:r>
                        <a:rPr lang="en-US" altLang="ko-KR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200" b="1" u="sng" dirty="0" smtClean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광고에 관한 법률에 따른 소비자안전을 위한 주의사항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8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1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328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전자상거래법 상품등의 정보제공 고시 개정사항 적용방법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이호민</dc:creator>
  <cp:lastModifiedBy>김지윤</cp:lastModifiedBy>
  <cp:revision>35</cp:revision>
  <cp:lastPrinted>2020-11-20T05:46:09Z</cp:lastPrinted>
  <dcterms:created xsi:type="dcterms:W3CDTF">2020-11-20T04:51:51Z</dcterms:created>
  <dcterms:modified xsi:type="dcterms:W3CDTF">2020-12-28T03:12:47Z</dcterms:modified>
</cp:coreProperties>
</file>