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482A"/>
    <a:srgbClr val="DB5B2D"/>
    <a:srgbClr val="DC4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371FF-6A2F-4735-B163-E6AC7C446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689641-51D0-4825-949D-A68A269E2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FE6A9B-3630-4803-9860-BF6AE575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778-7439-4009-8099-BC5B0FE3B4B2}" type="datetimeFigureOut">
              <a:rPr lang="fr-FR" smtClean="0"/>
              <a:t>16/07/2021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5F3490-9401-4DBD-B702-D64CBDAA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48F841-45A2-4187-949A-6920F0BD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748E-2C3A-4B17-8630-B12AD069B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98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309C4-B090-48E4-8B0B-C40D4498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4E1F02-07A2-4765-9A67-F9CDEF06F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13E8E3-8AA2-49CA-A487-33DD5742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778-7439-4009-8099-BC5B0FE3B4B2}" type="datetimeFigureOut">
              <a:rPr lang="fr-FR" smtClean="0"/>
              <a:t>16/07/2021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117CE1-572D-4F37-9A1F-967C4322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8C6BC9-3F5F-4241-BD1F-77A4709F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748E-2C3A-4B17-8630-B12AD069B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35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96D359-91DA-4656-9F64-667097313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A8FEB9-8343-4A48-86AD-B3167B897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4B1A21-033A-4CE4-B5B7-4E87B22F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778-7439-4009-8099-BC5B0FE3B4B2}" type="datetimeFigureOut">
              <a:rPr lang="fr-FR" smtClean="0"/>
              <a:t>16/07/2021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868373-C181-4D93-A418-ACAC7CE2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F85CDA-BB55-4496-B740-92FE171A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748E-2C3A-4B17-8630-B12AD069B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11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0F51A8-24BA-4986-9935-2A071F53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C0181D-D077-43ED-B5E2-45143D6FE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65430F-0B46-43CD-ACC7-4C50B3B0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778-7439-4009-8099-BC5B0FE3B4B2}" type="datetimeFigureOut">
              <a:rPr lang="fr-FR" smtClean="0"/>
              <a:t>16/07/2021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8372F0-BF6D-45DA-92FA-0F2FA5C3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32A81A-2DC7-4766-9E94-5E29910F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748E-2C3A-4B17-8630-B12AD069B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08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280AA-8E48-4CCB-B13C-CF20B6B2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A7CA83-FDE8-43E4-A1B6-7A087B117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77843C-C50A-41B7-A879-6E0E1B99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778-7439-4009-8099-BC5B0FE3B4B2}" type="datetimeFigureOut">
              <a:rPr lang="fr-FR" smtClean="0"/>
              <a:t>16/07/2021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A491A1-93CC-4CBB-9545-DD275A7E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D7B5FC-F1D4-4799-8E22-AA4870C0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748E-2C3A-4B17-8630-B12AD069B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70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D4422-2C56-4254-B64A-E64A15B3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0B6047-173F-49D4-95FC-9AF9C339C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F3A87F-1CEC-44D4-8B0D-92CBC1BF2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042938-9225-42DA-B3B3-9EF39335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778-7439-4009-8099-BC5B0FE3B4B2}" type="datetimeFigureOut">
              <a:rPr lang="fr-FR" smtClean="0"/>
              <a:t>16/07/2021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52CAFF-B5F8-416E-AE31-090833A7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6E8283-3BBD-4C39-A867-82A68E1F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748E-2C3A-4B17-8630-B12AD069B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9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8F9C0-FD69-40B4-9CE4-0FF18BDE1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1E9D61-5D86-41DE-B344-B44E6A322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B85AF1-F3DC-4456-BF5F-441799F21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6045D0-B462-4456-92CB-BAA81E05D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80F07F-70AA-442B-A6A0-17A6E7D74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87308F1-A83C-4AFB-9322-AD75F930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778-7439-4009-8099-BC5B0FE3B4B2}" type="datetimeFigureOut">
              <a:rPr lang="fr-FR" smtClean="0"/>
              <a:t>16/07/2021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692E4B3-ECA1-4F9B-B084-79EC86AE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FC816E-7463-4D13-A779-410FDDE6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748E-2C3A-4B17-8630-B12AD069B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13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56440-3154-482D-BE3C-E8BAB11F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26A6C4-EACA-400D-B74B-94A99C35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778-7439-4009-8099-BC5B0FE3B4B2}" type="datetimeFigureOut">
              <a:rPr lang="fr-FR" smtClean="0"/>
              <a:t>16/07/2021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050F7B-286B-4A9F-B4CB-B71DAEF0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DBAB00-5024-4F82-B983-DFA392B6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748E-2C3A-4B17-8630-B12AD069B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68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BED2B11-53EC-4944-A747-8F812858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778-7439-4009-8099-BC5B0FE3B4B2}" type="datetimeFigureOut">
              <a:rPr lang="fr-FR" smtClean="0"/>
              <a:t>16/07/2021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D67C766-80DF-4B0F-8D2B-74F158B6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32D5C8-BEEE-43CB-AC53-59B88ABD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748E-2C3A-4B17-8630-B12AD069B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24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46354-4E74-4613-8ACE-CF2A4F14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804EA-588C-48B5-AE16-58D94C68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FD8CD3-7BC4-47B1-8826-1F72B59D8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C187B3-C48C-4BD2-9A80-724BB391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778-7439-4009-8099-BC5B0FE3B4B2}" type="datetimeFigureOut">
              <a:rPr lang="fr-FR" smtClean="0"/>
              <a:t>16/07/2021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8FF8CC-9470-4C91-8FF2-BA6E8662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628B6C-F8B2-41B4-88A1-FB507A12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748E-2C3A-4B17-8630-B12AD069B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80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9E1358-61CB-4FC4-BD50-AB0E62B9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3FEABA6-AC89-41B8-86B4-9250C07E0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06FEFD-C574-4CD0-8674-49B485DC1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F0420F-4521-4FF3-ACD1-8B92E4E5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778-7439-4009-8099-BC5B0FE3B4B2}" type="datetimeFigureOut">
              <a:rPr lang="fr-FR" smtClean="0"/>
              <a:t>16/07/2021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43409B-BF79-463F-A6F1-106F1EA9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41DD75-136D-44E7-A34B-CE256E0F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748E-2C3A-4B17-8630-B12AD069B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68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5FEFFC-F998-4E38-BB09-169E46F2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516876-B152-4646-8F46-E04989221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9283C2-CDF8-4D0B-873D-FD1F156F5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45778-7439-4009-8099-BC5B0FE3B4B2}" type="datetimeFigureOut">
              <a:rPr lang="fr-FR" smtClean="0"/>
              <a:t>16/07/2021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7D795E-AFF2-4D77-95E0-0D247B7BA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83141-CA50-4128-A56A-B26EEEBF4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4748E-2C3A-4B17-8630-B12AD069B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32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au 14">
            <a:extLst>
              <a:ext uri="{FF2B5EF4-FFF2-40B4-BE49-F238E27FC236}">
                <a16:creationId xmlns:a16="http://schemas.microsoft.com/office/drawing/2014/main" id="{8D763917-5170-457D-A00E-91F415A1E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172388"/>
              </p:ext>
            </p:extLst>
          </p:nvPr>
        </p:nvGraphicFramePr>
        <p:xfrm>
          <a:off x="4839856" y="637308"/>
          <a:ext cx="598516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528">
                  <a:extLst>
                    <a:ext uri="{9D8B030D-6E8A-4147-A177-3AD203B41FA5}">
                      <a16:colId xmlns:a16="http://schemas.microsoft.com/office/drawing/2014/main" val="1311518961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2924283861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832579422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656402838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694172577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854209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entity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mainState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subState1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subState2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 / Marque.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9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Ouvert / Fermé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20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Lampe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Eteint / Allumé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Couleur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Lumin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988110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10633930-C517-41E0-B7CA-E77F083E5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352367"/>
              </p:ext>
            </p:extLst>
          </p:nvPr>
        </p:nvGraphicFramePr>
        <p:xfrm>
          <a:off x="4876800" y="3058160"/>
          <a:ext cx="59851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291">
                  <a:extLst>
                    <a:ext uri="{9D8B030D-6E8A-4147-A177-3AD203B41FA5}">
                      <a16:colId xmlns:a16="http://schemas.microsoft.com/office/drawing/2014/main" val="1311518961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924283861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832579422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1656402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State0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State1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State0Detail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State1Detail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9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206129"/>
                  </a:ext>
                </a:extLst>
              </a:tr>
            </a:tbl>
          </a:graphicData>
        </a:graphic>
      </p:graphicFrame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CA42A1E7-6059-4AAC-94A9-8C621B958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411114"/>
              </p:ext>
            </p:extLst>
          </p:nvPr>
        </p:nvGraphicFramePr>
        <p:xfrm>
          <a:off x="4839860" y="4026132"/>
          <a:ext cx="59851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291">
                  <a:extLst>
                    <a:ext uri="{9D8B030D-6E8A-4147-A177-3AD203B41FA5}">
                      <a16:colId xmlns:a16="http://schemas.microsoft.com/office/drawing/2014/main" val="1311518961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924283861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832579422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1656402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State0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State1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State0Detail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State1Detail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9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206129"/>
                  </a:ext>
                </a:extLst>
              </a:tr>
            </a:tbl>
          </a:graphicData>
        </a:graphic>
      </p:graphicFrame>
      <p:sp>
        <p:nvSpPr>
          <p:cNvPr id="17" name="ZoneTexte 16">
            <a:extLst>
              <a:ext uri="{FF2B5EF4-FFF2-40B4-BE49-F238E27FC236}">
                <a16:creationId xmlns:a16="http://schemas.microsoft.com/office/drawing/2014/main" id="{321DF677-50AC-4733-ADEA-19D1A4C98393}"/>
              </a:ext>
            </a:extLst>
          </p:cNvPr>
          <p:cNvSpPr txBox="1"/>
          <p:nvPr/>
        </p:nvSpPr>
        <p:spPr>
          <a:xfrm>
            <a:off x="1955646" y="5305783"/>
            <a:ext cx="16783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Profil utilisateur</a:t>
            </a:r>
          </a:p>
          <a:p>
            <a:r>
              <a:rPr lang="fr-FR" dirty="0"/>
              <a:t>Abonnement</a:t>
            </a:r>
          </a:p>
          <a:p>
            <a:r>
              <a:rPr lang="fr-FR" dirty="0"/>
              <a:t>Wifi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09235DC-CBBA-4420-88F7-EF34DB1ADB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9" t="8586" r="62000" b="8586"/>
          <a:stretch/>
        </p:blipFill>
        <p:spPr>
          <a:xfrm>
            <a:off x="699496" y="338138"/>
            <a:ext cx="3459340" cy="6444973"/>
          </a:xfrm>
          <a:prstGeom prst="rect">
            <a:avLst/>
          </a:prstGeom>
        </p:spPr>
      </p:pic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C0135B66-20E6-401C-A29C-4D516B90F348}"/>
              </a:ext>
            </a:extLst>
          </p:cNvPr>
          <p:cNvSpPr/>
          <p:nvPr/>
        </p:nvSpPr>
        <p:spPr>
          <a:xfrm>
            <a:off x="1844814" y="1080147"/>
            <a:ext cx="1533237" cy="286327"/>
          </a:xfrm>
          <a:prstGeom prst="roundRect">
            <a:avLst/>
          </a:prstGeom>
          <a:solidFill>
            <a:srgbClr val="DE4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Hello Son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64DFE6F-E322-49D6-BDF6-8EE5A3A57104}"/>
              </a:ext>
            </a:extLst>
          </p:cNvPr>
          <p:cNvSpPr/>
          <p:nvPr/>
        </p:nvSpPr>
        <p:spPr>
          <a:xfrm>
            <a:off x="1064030" y="1133719"/>
            <a:ext cx="522162" cy="286327"/>
          </a:xfrm>
          <a:prstGeom prst="roundRect">
            <a:avLst/>
          </a:prstGeom>
          <a:solidFill>
            <a:srgbClr val="DE4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12°c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AE271F-B732-43E2-B6E2-0AB695F28501}"/>
              </a:ext>
            </a:extLst>
          </p:cNvPr>
          <p:cNvSpPr/>
          <p:nvPr/>
        </p:nvSpPr>
        <p:spPr>
          <a:xfrm>
            <a:off x="1064029" y="1477059"/>
            <a:ext cx="2729647" cy="4477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D1B89EC0-B902-42DC-8A58-97152986760C}"/>
              </a:ext>
            </a:extLst>
          </p:cNvPr>
          <p:cNvSpPr/>
          <p:nvPr/>
        </p:nvSpPr>
        <p:spPr>
          <a:xfrm>
            <a:off x="1122222" y="1577707"/>
            <a:ext cx="1283849" cy="1355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DD28B5-400D-448F-B908-5D5F46DC1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47" y="1674137"/>
            <a:ext cx="964797" cy="1122218"/>
          </a:xfrm>
          <a:prstGeom prst="rect">
            <a:avLst/>
          </a:prstGeom>
        </p:spPr>
      </p:pic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972886C0-477E-4016-AFA1-789083C50794}"/>
              </a:ext>
            </a:extLst>
          </p:cNvPr>
          <p:cNvSpPr/>
          <p:nvPr/>
        </p:nvSpPr>
        <p:spPr>
          <a:xfrm>
            <a:off x="2477673" y="1577707"/>
            <a:ext cx="1283849" cy="1355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A2C21DD-CF40-4328-B972-7D6F093DA9BB}"/>
              </a:ext>
            </a:extLst>
          </p:cNvPr>
          <p:cNvSpPr/>
          <p:nvPr/>
        </p:nvSpPr>
        <p:spPr>
          <a:xfrm>
            <a:off x="1122222" y="2984269"/>
            <a:ext cx="1283849" cy="135525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98C533AB-39DE-417F-84C6-0091D61D3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816" y="3176395"/>
            <a:ext cx="1003835" cy="1003835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5F608BB7-6EC1-4987-929C-F80BF6E002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599" y="1517699"/>
            <a:ext cx="1579995" cy="157999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3866B44-0E6C-4457-BA4B-BB6A608298EA}"/>
              </a:ext>
            </a:extLst>
          </p:cNvPr>
          <p:cNvSpPr/>
          <p:nvPr/>
        </p:nvSpPr>
        <p:spPr>
          <a:xfrm>
            <a:off x="1265893" y="6038185"/>
            <a:ext cx="2352244" cy="330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48D1A74F-69DA-493F-9EF4-6D43819665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92" y="6038184"/>
            <a:ext cx="323271" cy="330583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6A1F666A-13D6-48EB-92CF-086C6B4553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50" y="6050856"/>
            <a:ext cx="688288" cy="358125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C6D658C-5940-4DDB-9594-53490A8B19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20" y="6078398"/>
            <a:ext cx="415040" cy="33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198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40</Words>
  <Application>Microsoft Office PowerPoint</Application>
  <PresentationFormat>Grand écran</PresentationFormat>
  <Paragraphs>29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 NGOC SON</dc:creator>
  <cp:lastModifiedBy>TA NGOC SON</cp:lastModifiedBy>
  <cp:revision>4</cp:revision>
  <dcterms:created xsi:type="dcterms:W3CDTF">2021-07-16T12:17:20Z</dcterms:created>
  <dcterms:modified xsi:type="dcterms:W3CDTF">2021-07-16T13:52:04Z</dcterms:modified>
</cp:coreProperties>
</file>