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94660"/>
  </p:normalViewPr>
  <p:slideViewPr>
    <p:cSldViewPr>
      <p:cViewPr>
        <p:scale>
          <a:sx n="125" d="100"/>
          <a:sy n="125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811C-65AF-43B3-8F20-EF3EC3EC2D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5938-4674-447C-8ED6-A517CC428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mithCreekLege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05" y="0"/>
            <a:ext cx="88697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mithCreek2000.jpg"/>
          <p:cNvPicPr>
            <a:picLocks noChangeAspect="1"/>
          </p:cNvPicPr>
          <p:nvPr/>
        </p:nvPicPr>
        <p:blipFill>
          <a:blip r:embed="rId2" cstate="print"/>
          <a:srcRect r="20618"/>
          <a:stretch>
            <a:fillRect/>
          </a:stretch>
        </p:blipFill>
        <p:spPr>
          <a:xfrm>
            <a:off x="1112411" y="0"/>
            <a:ext cx="704098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1400" y="15240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2000, 30m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2400" y="838200"/>
            <a:ext cx="8839200" cy="5638800"/>
            <a:chOff x="-5821789" y="-3200400"/>
            <a:chExt cx="21701978" cy="13716000"/>
          </a:xfrm>
        </p:grpSpPr>
        <p:pic>
          <p:nvPicPr>
            <p:cNvPr id="2" name="Picture 1" descr="SmithCreek2000.jpg"/>
            <p:cNvPicPr>
              <a:picLocks noChangeAspect="1"/>
            </p:cNvPicPr>
            <p:nvPr/>
          </p:nvPicPr>
          <p:blipFill>
            <a:blip r:embed="rId2" cstate="print"/>
            <a:srcRect r="20618"/>
            <a:stretch>
              <a:fillRect/>
            </a:stretch>
          </p:blipFill>
          <p:spPr>
            <a:xfrm>
              <a:off x="-5821789" y="-3200400"/>
              <a:ext cx="7040989" cy="6858000"/>
            </a:xfrm>
            <a:prstGeom prst="rect">
              <a:avLst/>
            </a:prstGeom>
          </p:spPr>
        </p:pic>
        <p:pic>
          <p:nvPicPr>
            <p:cNvPr id="3" name="Picture 2" descr="SmithCreek2000-100m.jpg"/>
            <p:cNvPicPr>
              <a:picLocks noChangeAspect="1"/>
            </p:cNvPicPr>
            <p:nvPr/>
          </p:nvPicPr>
          <p:blipFill>
            <a:blip r:embed="rId3" cstate="print"/>
            <a:srcRect r="19245"/>
            <a:stretch>
              <a:fillRect/>
            </a:stretch>
          </p:blipFill>
          <p:spPr>
            <a:xfrm>
              <a:off x="1219200" y="-3200400"/>
              <a:ext cx="7162800" cy="6858000"/>
            </a:xfrm>
            <a:prstGeom prst="rect">
              <a:avLst/>
            </a:prstGeom>
          </p:spPr>
        </p:pic>
        <p:pic>
          <p:nvPicPr>
            <p:cNvPr id="4" name="Picture 3" descr="SmithCreek2000-500m.jpg"/>
            <p:cNvPicPr>
              <a:picLocks noChangeAspect="1"/>
            </p:cNvPicPr>
            <p:nvPr/>
          </p:nvPicPr>
          <p:blipFill>
            <a:blip r:embed="rId4" cstate="print"/>
            <a:srcRect r="15464"/>
            <a:stretch>
              <a:fillRect/>
            </a:stretch>
          </p:blipFill>
          <p:spPr>
            <a:xfrm>
              <a:off x="8382000" y="-3200400"/>
              <a:ext cx="7498189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-1752599" y="3200400"/>
              <a:ext cx="2535372" cy="598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Year 2000, </a:t>
              </a:r>
              <a:r>
                <a:rPr lang="en-US" sz="1000" dirty="0" smtClean="0"/>
                <a:t>30 m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6399" y="3200400"/>
              <a:ext cx="2696734" cy="598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Year 2000, </a:t>
              </a:r>
              <a:r>
                <a:rPr lang="en-US" sz="1000" dirty="0" smtClean="0"/>
                <a:t>10</a:t>
              </a:r>
              <a:r>
                <a:rPr lang="en-US" sz="1000" dirty="0" smtClean="0"/>
                <a:t>0 m</a:t>
              </a:r>
              <a:endParaRPr lang="en-US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30201" y="3200400"/>
              <a:ext cx="2696734" cy="598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Year 2000, </a:t>
              </a:r>
              <a:r>
                <a:rPr lang="en-US" sz="1000" dirty="0" smtClean="0"/>
                <a:t>500 m</a:t>
              </a:r>
              <a:endParaRPr lang="en-US" sz="1000" dirty="0"/>
            </a:p>
          </p:txBody>
        </p:sp>
        <p:pic>
          <p:nvPicPr>
            <p:cNvPr id="8" name="Picture 7" descr="SmithCreek1800.jpg"/>
            <p:cNvPicPr>
              <a:picLocks noChangeAspect="1"/>
            </p:cNvPicPr>
            <p:nvPr/>
          </p:nvPicPr>
          <p:blipFill>
            <a:blip r:embed="rId5" cstate="print"/>
            <a:srcRect r="19245"/>
            <a:stretch>
              <a:fillRect/>
            </a:stretch>
          </p:blipFill>
          <p:spPr>
            <a:xfrm>
              <a:off x="-5821789" y="3657600"/>
              <a:ext cx="7162800" cy="6858000"/>
            </a:xfrm>
            <a:prstGeom prst="rect">
              <a:avLst/>
            </a:prstGeom>
          </p:spPr>
        </p:pic>
        <p:pic>
          <p:nvPicPr>
            <p:cNvPr id="9" name="Picture 8" descr="SmithCreek1900.jpg"/>
            <p:cNvPicPr>
              <a:picLocks noChangeAspect="1"/>
            </p:cNvPicPr>
            <p:nvPr/>
          </p:nvPicPr>
          <p:blipFill>
            <a:blip r:embed="rId6" cstate="print"/>
            <a:srcRect r="18386"/>
            <a:stretch>
              <a:fillRect/>
            </a:stretch>
          </p:blipFill>
          <p:spPr>
            <a:xfrm>
              <a:off x="1341011" y="3657600"/>
              <a:ext cx="7239000" cy="6858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1752602" y="9873735"/>
              <a:ext cx="2535372" cy="598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Year </a:t>
              </a:r>
              <a:r>
                <a:rPr lang="en-US" sz="1000" dirty="0" smtClean="0"/>
                <a:t>1800</a:t>
              </a:r>
              <a:r>
                <a:rPr lang="en-US" sz="1000" dirty="0" smtClean="0"/>
                <a:t>, </a:t>
              </a:r>
              <a:r>
                <a:rPr lang="en-US" sz="1000" dirty="0" smtClean="0"/>
                <a:t>30 m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399" y="9873735"/>
              <a:ext cx="2535372" cy="598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Year </a:t>
              </a:r>
              <a:r>
                <a:rPr lang="en-US" sz="1000" dirty="0" smtClean="0"/>
                <a:t>1900</a:t>
              </a:r>
              <a:r>
                <a:rPr lang="en-US" sz="1000" dirty="0" smtClean="0"/>
                <a:t>, </a:t>
              </a:r>
              <a:r>
                <a:rPr lang="en-US" sz="1000" dirty="0" smtClean="0"/>
                <a:t>30 m</a:t>
              </a:r>
              <a:endParaRPr lang="en-US" sz="1000" dirty="0"/>
            </a:p>
          </p:txBody>
        </p:sp>
      </p:grpSp>
      <p:pic>
        <p:nvPicPr>
          <p:cNvPr id="13" name="Picture 12" descr="SmithCreekLegen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0872" y="3715861"/>
            <a:ext cx="4074670" cy="31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ithCreek2000-100m.jpg"/>
          <p:cNvPicPr>
            <a:picLocks noChangeAspect="1"/>
          </p:cNvPicPr>
          <p:nvPr/>
        </p:nvPicPr>
        <p:blipFill>
          <a:blip r:embed="rId2" cstate="print"/>
          <a:srcRect r="19245"/>
          <a:stretch>
            <a:fillRect/>
          </a:stretch>
        </p:blipFill>
        <p:spPr>
          <a:xfrm>
            <a:off x="1066800" y="0"/>
            <a:ext cx="71628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1400" y="152400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2000, 100m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mithCreek2000-500m.jpg"/>
          <p:cNvPicPr>
            <a:picLocks noChangeAspect="1"/>
          </p:cNvPicPr>
          <p:nvPr/>
        </p:nvPicPr>
        <p:blipFill>
          <a:blip r:embed="rId2" cstate="print"/>
          <a:srcRect r="15464"/>
          <a:stretch>
            <a:fillRect/>
          </a:stretch>
        </p:blipFill>
        <p:spPr>
          <a:xfrm>
            <a:off x="807611" y="0"/>
            <a:ext cx="749818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1400" y="152400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2000, 500m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ithCreek1800.jpg"/>
          <p:cNvPicPr>
            <a:picLocks noChangeAspect="1"/>
          </p:cNvPicPr>
          <p:nvPr/>
        </p:nvPicPr>
        <p:blipFill>
          <a:blip r:embed="rId2" cstate="print"/>
          <a:srcRect r="19245"/>
          <a:stretch>
            <a:fillRect/>
          </a:stretch>
        </p:blipFill>
        <p:spPr>
          <a:xfrm>
            <a:off x="1219200" y="0"/>
            <a:ext cx="71628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1400" y="15240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1800, 30m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ithCreek1900.jpg"/>
          <p:cNvPicPr>
            <a:picLocks noChangeAspect="1"/>
          </p:cNvPicPr>
          <p:nvPr/>
        </p:nvPicPr>
        <p:blipFill>
          <a:blip r:embed="rId2" cstate="print"/>
          <a:srcRect r="18386"/>
          <a:stretch>
            <a:fillRect/>
          </a:stretch>
        </p:blipFill>
        <p:spPr>
          <a:xfrm>
            <a:off x="990600" y="0"/>
            <a:ext cx="7239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0" y="15240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1900, 30m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Nelson</cp:lastModifiedBy>
  <cp:revision>4</cp:revision>
  <dcterms:created xsi:type="dcterms:W3CDTF">2010-02-19T06:03:23Z</dcterms:created>
  <dcterms:modified xsi:type="dcterms:W3CDTF">2018-03-24T01:24:06Z</dcterms:modified>
</cp:coreProperties>
</file>