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76" r:id="rId4"/>
    <p:sldId id="258" r:id="rId5"/>
    <p:sldId id="270" r:id="rId6"/>
    <p:sldId id="272" r:id="rId7"/>
    <p:sldId id="259" r:id="rId8"/>
    <p:sldId id="260" r:id="rId9"/>
    <p:sldId id="273" r:id="rId10"/>
    <p:sldId id="267" r:id="rId11"/>
    <p:sldId id="268" r:id="rId12"/>
    <p:sldId id="274" r:id="rId13"/>
    <p:sldId id="275" r:id="rId14"/>
    <p:sldId id="262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2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08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8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6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6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6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3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6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2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steck17/aws-dem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13671E53-275F-9589-D98F-662BCC7F09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7809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AA4DC-772A-6D11-6856-EA4B89527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549597"/>
            <a:ext cx="4501057" cy="248331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Accident Reporting w/ OCR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D17DF-65E0-5F7A-F3E0-8D05C2A6C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237630"/>
            <a:ext cx="4501056" cy="1653618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3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B94758-753E-4337-1A98-527D7FF3C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967" y="1811627"/>
            <a:ext cx="8534462" cy="4705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EC830-DBD1-DF24-FFA4-DAC01A98B0E3}"/>
              </a:ext>
            </a:extLst>
          </p:cNvPr>
          <p:cNvSpPr txBox="1"/>
          <p:nvPr/>
        </p:nvSpPr>
        <p:spPr>
          <a:xfrm>
            <a:off x="275230" y="218159"/>
            <a:ext cx="36130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“existing template” option</a:t>
            </a:r>
          </a:p>
          <a:p>
            <a:endParaRPr lang="en-US" dirty="0"/>
          </a:p>
          <a:p>
            <a:r>
              <a:rPr lang="en-US" dirty="0"/>
              <a:t>Choose “Upload a template”</a:t>
            </a:r>
          </a:p>
          <a:p>
            <a:endParaRPr lang="en-US" dirty="0"/>
          </a:p>
          <a:p>
            <a:r>
              <a:rPr lang="en-US" dirty="0"/>
              <a:t>Chose file downloaded in 2</a:t>
            </a:r>
            <a:r>
              <a:rPr lang="en-US" baseline="30000" dirty="0"/>
              <a:t>nd</a:t>
            </a:r>
            <a:r>
              <a:rPr lang="en-US" dirty="0"/>
              <a:t> step</a:t>
            </a:r>
          </a:p>
          <a:p>
            <a:endParaRPr lang="en-US" dirty="0"/>
          </a:p>
          <a:p>
            <a:r>
              <a:rPr lang="en-US" dirty="0"/>
              <a:t>Hit Next</a:t>
            </a:r>
          </a:p>
        </p:txBody>
      </p:sp>
    </p:spTree>
    <p:extLst>
      <p:ext uri="{BB962C8B-B14F-4D97-AF65-F5344CB8AC3E}">
        <p14:creationId xmlns:p14="http://schemas.microsoft.com/office/powerpoint/2010/main" val="365824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81BDAA-1B39-5633-6873-14F1BF66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040" y="423460"/>
            <a:ext cx="8429687" cy="4124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59A0DB-8BFB-5EC7-78F5-813E2987A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50" y="4438632"/>
            <a:ext cx="5924593" cy="24193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844198-CAD3-827E-F5ED-872ACD303977}"/>
              </a:ext>
            </a:extLst>
          </p:cNvPr>
          <p:cNvSpPr txBox="1"/>
          <p:nvPr/>
        </p:nvSpPr>
        <p:spPr>
          <a:xfrm>
            <a:off x="326085" y="3131957"/>
            <a:ext cx="33795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in the project name</a:t>
            </a:r>
          </a:p>
          <a:p>
            <a:endParaRPr lang="en-US" dirty="0"/>
          </a:p>
          <a:p>
            <a:r>
              <a:rPr lang="en-US" dirty="0"/>
              <a:t>Put </a:t>
            </a:r>
            <a:r>
              <a:rPr lang="en-US" dirty="0" err="1"/>
              <a:t>ImageId</a:t>
            </a:r>
            <a:endParaRPr lang="en-US" dirty="0"/>
          </a:p>
          <a:p>
            <a:r>
              <a:rPr lang="en-US" dirty="0"/>
              <a:t>Put </a:t>
            </a:r>
            <a:r>
              <a:rPr lang="en-US" dirty="0" err="1"/>
              <a:t>InstanceType</a:t>
            </a:r>
            <a:endParaRPr lang="en-US" dirty="0"/>
          </a:p>
          <a:p>
            <a:r>
              <a:rPr lang="en-US" dirty="0"/>
              <a:t>Put </a:t>
            </a:r>
            <a:r>
              <a:rPr lang="en-US" dirty="0" err="1"/>
              <a:t>KeyName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Hit “Next”</a:t>
            </a:r>
          </a:p>
          <a:p>
            <a:r>
              <a:rPr lang="en-US" dirty="0"/>
              <a:t>Then change the rollback option</a:t>
            </a:r>
          </a:p>
        </p:txBody>
      </p:sp>
    </p:spTree>
    <p:extLst>
      <p:ext uri="{BB962C8B-B14F-4D97-AF65-F5344CB8AC3E}">
        <p14:creationId xmlns:p14="http://schemas.microsoft.com/office/powerpoint/2010/main" val="1632110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10A797-C341-4AB6-9442-532EA04A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08" y="209241"/>
            <a:ext cx="9229290" cy="2971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6A2EC7-CBFD-2158-F88D-ED3851DB7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200" y="2976429"/>
            <a:ext cx="8953565" cy="3429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BCD08C-CBEB-D288-D768-DFFE4170C230}"/>
              </a:ext>
            </a:extLst>
          </p:cNvPr>
          <p:cNvSpPr txBox="1"/>
          <p:nvPr/>
        </p:nvSpPr>
        <p:spPr>
          <a:xfrm>
            <a:off x="360204" y="648064"/>
            <a:ext cx="25183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Wait….</a:t>
            </a:r>
          </a:p>
          <a:p>
            <a:endParaRPr lang="en-US" dirty="0"/>
          </a:p>
          <a:p>
            <a:r>
              <a:rPr lang="en-US" dirty="0"/>
              <a:t>Even when “complete” </a:t>
            </a:r>
          </a:p>
          <a:p>
            <a:r>
              <a:rPr lang="en-US" dirty="0"/>
              <a:t>…. Wait</a:t>
            </a:r>
          </a:p>
          <a:p>
            <a:endParaRPr lang="en-US" dirty="0"/>
          </a:p>
          <a:p>
            <a:r>
              <a:rPr lang="en-US" dirty="0"/>
              <a:t>Just go get some coffee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2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3A6105-F12A-E16A-DD96-CE97CB6DF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777" y="329387"/>
            <a:ext cx="6278247" cy="3420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A51316-41A3-7477-1AFF-6FC8D320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904" y="3333022"/>
            <a:ext cx="5457865" cy="3448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D0D36B-9B68-732D-0E5E-270055ABBA49}"/>
              </a:ext>
            </a:extLst>
          </p:cNvPr>
          <p:cNvSpPr txBox="1"/>
          <p:nvPr/>
        </p:nvSpPr>
        <p:spPr>
          <a:xfrm>
            <a:off x="360204" y="648064"/>
            <a:ext cx="39387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Eventually you can go to “Output” tab</a:t>
            </a:r>
          </a:p>
          <a:p>
            <a:r>
              <a:rPr lang="en-US" dirty="0"/>
              <a:t>You can see the URL</a:t>
            </a:r>
          </a:p>
          <a:p>
            <a:endParaRPr lang="en-US" dirty="0"/>
          </a:p>
          <a:p>
            <a:r>
              <a:rPr lang="en-US" dirty="0"/>
              <a:t>Right click and “copy link address”</a:t>
            </a:r>
          </a:p>
          <a:p>
            <a:r>
              <a:rPr lang="en-US" dirty="0"/>
              <a:t>You can then paste it in</a:t>
            </a:r>
          </a:p>
          <a:p>
            <a:endParaRPr lang="en-US" dirty="0"/>
          </a:p>
          <a:p>
            <a:r>
              <a:rPr lang="en-US" dirty="0"/>
              <a:t>Even if you see this “can’t be reach”</a:t>
            </a:r>
          </a:p>
          <a:p>
            <a:r>
              <a:rPr lang="en-US" dirty="0"/>
              <a:t>You might have to wait </a:t>
            </a:r>
          </a:p>
          <a:p>
            <a:r>
              <a:rPr lang="en-US" dirty="0"/>
              <a:t>	Or check EC2 console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8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A499-95A0-7FF0-E6E9-076D1857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– Functionality &amp;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BBB9-7938-932F-7CD4-80799AE1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756911" cy="36779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 would be using better OCR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natural language processing to correct OCR results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Have inventory of all valid equipment id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Should be able to “auto correct” to ‘best match’ of what is found on picture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Ideally we want to run OCR on photo upload (not extra button click first)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Less monolithic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Would like DB / Backend to be separate deployments wired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5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93B2-014E-7465-64DF-DA597497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A91A4-7121-0876-1D79-C5496D77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49550"/>
            <a:ext cx="10380663" cy="37465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Underestimated work to learn new language / framework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In order to do real development, needed to run “local”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Spent lot of time understanding how React, Prisma, Ant Form based webapp works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Biggest challenge is developing the app, not deploying it</a:t>
            </a: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My Opinion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Should take a working “on-prem” or “local” app and deploy it to cloud</a:t>
            </a:r>
          </a:p>
        </p:txBody>
      </p:sp>
    </p:spTree>
    <p:extLst>
      <p:ext uri="{BB962C8B-B14F-4D97-AF65-F5344CB8AC3E}">
        <p14:creationId xmlns:p14="http://schemas.microsoft.com/office/powerpoint/2010/main" val="1608219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E638-35A9-44DB-C597-6369C8E3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4C61-858C-1EFF-8481-6489CA9D4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9" y="2291255"/>
            <a:ext cx="10897736" cy="418986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CloudFoundation</a:t>
            </a:r>
            <a:r>
              <a:rPr lang="en-US" dirty="0"/>
              <a:t> = Terraform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Smells like AWS sponsored or funded class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Lot of good concepts, but important to focus on aspects of cloud and “best practices”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 Local -&gt; Take your local app and run in AWS “production” for others to access</a:t>
            </a: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Don’t like everything combined into one app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At enterprise level deploy separate layers: DB, Backend, UI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Aspects of SDLC missing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How do I update an app without redeploying entire stack?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How do you build apps with Cloud in mind (design patterns,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0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E559-B56B-81E3-C418-BCF65BA6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68321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33E3-B9F9-5BC4-4A2E-6C0EFFD02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16" y="1915887"/>
            <a:ext cx="10968412" cy="48269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u="sng" dirty="0"/>
              <a:t>Nathan Stechschulte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12 years at Union Pacific Railroad – System Engineer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Current role: design, develop and maintain Mechanical department IT software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Relevance to course: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Develop systems that run on “cloud” environment and fix ones that aren’t architected to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Need to understand “cloud” infrastructure to better support Tech enabled railroad operations 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but most of this AWS/infrastructure ‘setup’ by small Platforms team for entire enterprise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Class Project Role - Single Person Team – “everything”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286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594B-25ED-923A-AF1B-460356E5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154D-4BCD-02B5-571E-16050E952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 full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Another graduate level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Based on grades, pretty sure I’ll pass without this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it may not be “complete” as you might expect, but tried!</a:t>
            </a:r>
          </a:p>
        </p:txBody>
      </p:sp>
    </p:spTree>
    <p:extLst>
      <p:ext uri="{BB962C8B-B14F-4D97-AF65-F5344CB8AC3E}">
        <p14:creationId xmlns:p14="http://schemas.microsoft.com/office/powerpoint/2010/main" val="219669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FD1B-7314-ACAC-B4B1-C2840B1E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Services Used – p1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2A35-924B-1654-527F-A5AA5684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Week9 Assignment8 as Starting Point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React App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Prisma SQL Lite Database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CloudFormation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EC2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Internet Gateway, Public Subnet, Route Table, Security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App Install Commands (git clone, build, run,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3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B049F6-62FA-7A8F-7738-585837C9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081" y="1744824"/>
            <a:ext cx="9305499" cy="456726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A0B4B-961C-C1A6-6256-08CF6A9B5D17}"/>
              </a:ext>
            </a:extLst>
          </p:cNvPr>
          <p:cNvSpPr txBox="1">
            <a:spLocks/>
          </p:cNvSpPr>
          <p:nvPr/>
        </p:nvSpPr>
        <p:spPr>
          <a:xfrm>
            <a:off x="406957" y="250467"/>
            <a:ext cx="10879742" cy="32617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Knowing the different components within CloudFormation helped!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Understanding to go to the EC2 instance spawned helped me debug “install” issues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0776812-0F02-236B-5D15-3FA84FB3E223}"/>
              </a:ext>
            </a:extLst>
          </p:cNvPr>
          <p:cNvSpPr/>
          <p:nvPr/>
        </p:nvSpPr>
        <p:spPr>
          <a:xfrm>
            <a:off x="8154537" y="1317010"/>
            <a:ext cx="1194179" cy="12965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457BF9-98BF-12F0-D433-E19EFC66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90807"/>
            <a:ext cx="9861231" cy="56479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390EDA-A43E-A090-9F1B-9A07CF084BC2}"/>
              </a:ext>
            </a:extLst>
          </p:cNvPr>
          <p:cNvSpPr txBox="1">
            <a:spLocks/>
          </p:cNvSpPr>
          <p:nvPr/>
        </p:nvSpPr>
        <p:spPr>
          <a:xfrm>
            <a:off x="406957" y="250467"/>
            <a:ext cx="10879742" cy="32617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CloudFormation is mainly just “Template” of what to spawn and auto-execute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Based on prior experience it helps to develop local first to debug actual code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Understanding what CloudFormation is and seeing the commands helped debug issues</a:t>
            </a:r>
          </a:p>
        </p:txBody>
      </p:sp>
    </p:spTree>
    <p:extLst>
      <p:ext uri="{BB962C8B-B14F-4D97-AF65-F5344CB8AC3E}">
        <p14:creationId xmlns:p14="http://schemas.microsoft.com/office/powerpoint/2010/main" val="201177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45AF2-FAC6-C919-AD87-B41204173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5501-82B0-B00B-8652-D94C7287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19" y="858982"/>
            <a:ext cx="10794356" cy="1432273"/>
          </a:xfrm>
        </p:spPr>
        <p:txBody>
          <a:bodyPr>
            <a:normAutofit/>
          </a:bodyPr>
          <a:lstStyle/>
          <a:p>
            <a:r>
              <a:rPr lang="en-US" dirty="0"/>
              <a:t>Highlights of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6A33-4E7A-71E2-8A1A-7F36A00FD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88" y="2647667"/>
            <a:ext cx="10794356" cy="38829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CRUD Operations with Database (Add / Delete)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Added </a:t>
            </a:r>
            <a:r>
              <a:rPr lang="en-US" b="1" u="sng" dirty="0"/>
              <a:t>Image Uploading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Encode to Base64, show on UI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Save to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 </a:t>
            </a:r>
            <a:r>
              <a:rPr lang="en-US" b="1" u="sng" dirty="0"/>
              <a:t>Text From Image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Used Tesseract.js library to pull Optical Character Recognition from picture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Updated </a:t>
            </a:r>
            <a:r>
              <a:rPr lang="en-US" b="1" u="sng" dirty="0"/>
              <a:t>database</a:t>
            </a:r>
            <a:r>
              <a:rPr lang="en-US" b="1" dirty="0"/>
              <a:t> </a:t>
            </a:r>
            <a:r>
              <a:rPr lang="en-US" dirty="0"/>
              <a:t>to store and retrieve additional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677FE-1246-40DC-8B65-9135C60C2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325" y="858982"/>
            <a:ext cx="4454761" cy="349107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041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F6AF-365D-6B1D-BD75-34DC5C1A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Instructions – p1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FC5C-F0E2-D18C-8E4C-F2FA52D2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Locate repository of code</a:t>
            </a:r>
          </a:p>
          <a:p>
            <a:pPr lvl="1"/>
            <a:r>
              <a:rPr lang="en-US" dirty="0">
                <a:hlinkClick r:id="rId2"/>
              </a:rPr>
              <a:t>https://github.com/nsteck17/aws-demo</a:t>
            </a:r>
            <a:endParaRPr lang="en-US" dirty="0"/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Download CloudFormation </a:t>
            </a:r>
            <a:r>
              <a:rPr lang="en-US" dirty="0" err="1"/>
              <a:t>yml</a:t>
            </a:r>
            <a:r>
              <a:rPr lang="en-US" dirty="0"/>
              <a:t> file </a:t>
            </a:r>
            <a:r>
              <a:rPr lang="en-US" b="1" dirty="0"/>
              <a:t>“web-app-</a:t>
            </a:r>
            <a:r>
              <a:rPr lang="en-US" b="1" dirty="0" err="1"/>
              <a:t>nextjs.yml</a:t>
            </a:r>
            <a:r>
              <a:rPr lang="en-US" b="1" dirty="0"/>
              <a:t>”</a:t>
            </a:r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Login to AWS</a:t>
            </a:r>
          </a:p>
        </p:txBody>
      </p:sp>
    </p:spTree>
    <p:extLst>
      <p:ext uri="{BB962C8B-B14F-4D97-AF65-F5344CB8AC3E}">
        <p14:creationId xmlns:p14="http://schemas.microsoft.com/office/powerpoint/2010/main" val="284440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DBE05D-74D5-D431-F898-733A9DAED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812" y="554194"/>
            <a:ext cx="5581691" cy="1638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A68C92-DCF2-E39D-5880-5F540F20C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549" y="2657851"/>
            <a:ext cx="9486969" cy="3276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FDE8E7-91F8-B37A-434C-215245054329}"/>
              </a:ext>
            </a:extLst>
          </p:cNvPr>
          <p:cNvSpPr txBox="1"/>
          <p:nvPr/>
        </p:nvSpPr>
        <p:spPr>
          <a:xfrm>
            <a:off x="600502" y="702860"/>
            <a:ext cx="398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search at top put “CloudFormation”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66A2E-2549-E84B-9BE4-FF24B49E6546}"/>
              </a:ext>
            </a:extLst>
          </p:cNvPr>
          <p:cNvSpPr txBox="1"/>
          <p:nvPr/>
        </p:nvSpPr>
        <p:spPr>
          <a:xfrm>
            <a:off x="363941" y="2192506"/>
            <a:ext cx="360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“Stacks” and “Create Stack”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29E67CD-96F2-5E9B-9C33-3046EAD0BAF8}"/>
              </a:ext>
            </a:extLst>
          </p:cNvPr>
          <p:cNvSpPr/>
          <p:nvPr/>
        </p:nvSpPr>
        <p:spPr>
          <a:xfrm>
            <a:off x="1978925" y="3575713"/>
            <a:ext cx="469039" cy="2797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6550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6057</TotalTime>
  <Words>666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Bierstadt</vt:lpstr>
      <vt:lpstr>BevelVTI</vt:lpstr>
      <vt:lpstr>Accident Reporting w/ OCR</vt:lpstr>
      <vt:lpstr>Intro</vt:lpstr>
      <vt:lpstr>Disclaimer</vt:lpstr>
      <vt:lpstr>Cloud Services Used – p1</vt:lpstr>
      <vt:lpstr>PowerPoint Presentation</vt:lpstr>
      <vt:lpstr>PowerPoint Presentation</vt:lpstr>
      <vt:lpstr>Highlights of Web App</vt:lpstr>
      <vt:lpstr>Step-By-Step Instructions – p1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Demo – Functionality &amp; Features</vt:lpstr>
      <vt:lpstr>Challenges</vt:lpstr>
      <vt:lpstr>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Stechschulte</dc:creator>
  <cp:lastModifiedBy>Nathan Stechschulte</cp:lastModifiedBy>
  <cp:revision>5</cp:revision>
  <dcterms:created xsi:type="dcterms:W3CDTF">2024-12-05T03:03:15Z</dcterms:created>
  <dcterms:modified xsi:type="dcterms:W3CDTF">2024-12-12T20:25:47Z</dcterms:modified>
</cp:coreProperties>
</file>